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handoutMasterIdLst>
    <p:handoutMasterId r:id="rId19"/>
  </p:handoutMasterIdLst>
  <p:sldIdLst>
    <p:sldId id="256" r:id="rId5"/>
    <p:sldId id="368" r:id="rId6"/>
    <p:sldId id="369" r:id="rId7"/>
    <p:sldId id="379" r:id="rId8"/>
    <p:sldId id="370" r:id="rId9"/>
    <p:sldId id="371" r:id="rId10"/>
    <p:sldId id="373" r:id="rId11"/>
    <p:sldId id="372" r:id="rId12"/>
    <p:sldId id="374" r:id="rId13"/>
    <p:sldId id="375" r:id="rId14"/>
    <p:sldId id="376" r:id="rId15"/>
    <p:sldId id="377" r:id="rId16"/>
    <p:sldId id="378" r:id="rId17"/>
  </p:sldIdLst>
  <p:sldSz cx="9144000" cy="5143500" type="screen16x9"/>
  <p:notesSz cx="6858000" cy="9144000"/>
  <p:defaultTex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43" userDrawn="1">
          <p15:clr>
            <a:srgbClr val="A4A3A4"/>
          </p15:clr>
        </p15:guide>
        <p15:guide id="2" pos="28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5B69"/>
    <a:srgbClr val="8498A5"/>
    <a:srgbClr val="4B5C6A"/>
    <a:srgbClr val="8398A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B1BB53-8840-8DC7-064F-9EE890FA59E5}" v="163" dt="2026-01-07T15:23:42.093"/>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unkle Formatvorlage 2 - Akzent 5/Akz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unkle Formatvorlage 2 - Akzent 3/Akz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DA37D80-6434-44D0-A028-1B22A696006F}" styleName="Helle Formatvorlage 3 - Akz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unkle Formatvorlag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43"/>
        <p:guide pos="2835"/>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HRLICH, Patrick" userId="S::patrick.ehrlich@stahl-holding-saar.de::7ec5ed37-7dd6-4798-8a35-2757c59cfd46" providerId="AD" clId="Web-{E3B1BB53-8840-8DC7-064F-9EE890FA59E5}"/>
    <pc:docChg chg="modSld">
      <pc:chgData name="EHRLICH, Patrick" userId="S::patrick.ehrlich@stahl-holding-saar.de::7ec5ed37-7dd6-4798-8a35-2757c59cfd46" providerId="AD" clId="Web-{E3B1BB53-8840-8DC7-064F-9EE890FA59E5}" dt="2026-01-07T15:23:42.093" v="91" actId="1076"/>
      <pc:docMkLst>
        <pc:docMk/>
      </pc:docMkLst>
      <pc:sldChg chg="addSp modSp">
        <pc:chgData name="EHRLICH, Patrick" userId="S::patrick.ehrlich@stahl-holding-saar.de::7ec5ed37-7dd6-4798-8a35-2757c59cfd46" providerId="AD" clId="Web-{E3B1BB53-8840-8DC7-064F-9EE890FA59E5}" dt="2026-01-07T15:23:42.093" v="91" actId="1076"/>
        <pc:sldMkLst>
          <pc:docMk/>
          <pc:sldMk cId="2839218085" sldId="368"/>
        </pc:sldMkLst>
        <pc:spChg chg="add mod">
          <ac:chgData name="EHRLICH, Patrick" userId="S::patrick.ehrlich@stahl-holding-saar.de::7ec5ed37-7dd6-4798-8a35-2757c59cfd46" providerId="AD" clId="Web-{E3B1BB53-8840-8DC7-064F-9EE890FA59E5}" dt="2026-01-07T15:23:42.093" v="91" actId="1076"/>
          <ac:spMkLst>
            <pc:docMk/>
            <pc:sldMk cId="2839218085" sldId="368"/>
            <ac:spMk id="4" creationId="{AA3863D5-C5FF-4768-52DA-E4D12567F3E0}"/>
          </ac:spMkLst>
        </pc:spChg>
        <pc:picChg chg="mod">
          <ac:chgData name="EHRLICH, Patrick" userId="S::patrick.ehrlich@stahl-holding-saar.de::7ec5ed37-7dd6-4798-8a35-2757c59cfd46" providerId="AD" clId="Web-{E3B1BB53-8840-8DC7-064F-9EE890FA59E5}" dt="2026-01-07T15:23:34.795" v="90" actId="1076"/>
          <ac:picMkLst>
            <pc:docMk/>
            <pc:sldMk cId="2839218085" sldId="368"/>
            <ac:picMk id="7" creationId="{BE5592F6-5C5C-115A-66C3-6E4E6D1AEA0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0A81234-1F1A-C8A2-1430-0498A920CD0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55F93BA9-EEAB-A215-9894-C0A05B5A7D8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7B0EF4-859B-DC47-9FD2-76662B5A3440}" type="datetimeFigureOut">
              <a:rPr lang="de-DE" smtClean="0"/>
              <a:t>22.09.2026</a:t>
            </a:fld>
            <a:endParaRPr lang="de-DE"/>
          </a:p>
        </p:txBody>
      </p:sp>
      <p:sp>
        <p:nvSpPr>
          <p:cNvPr id="4" name="Fußzeilenplatzhalter 3">
            <a:extLst>
              <a:ext uri="{FF2B5EF4-FFF2-40B4-BE49-F238E27FC236}">
                <a16:creationId xmlns:a16="http://schemas.microsoft.com/office/drawing/2014/main" id="{3F6CEDA7-0923-A9D6-7E9D-00E40AB0862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35DA5C1A-8A82-52C0-2117-97D6B6E9CE8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25CAC92-188B-9547-8E82-954C0E190CC5}" type="slidenum">
              <a:rPr lang="de-DE" smtClean="0"/>
              <a:t>‹Nr.›</a:t>
            </a:fld>
            <a:endParaRPr lang="de-DE"/>
          </a:p>
        </p:txBody>
      </p:sp>
    </p:spTree>
    <p:extLst>
      <p:ext uri="{BB962C8B-B14F-4D97-AF65-F5344CB8AC3E}">
        <p14:creationId xmlns:p14="http://schemas.microsoft.com/office/powerpoint/2010/main" val="107778965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587853-2B5E-2540-B0D1-93F863899425}" type="datetimeFigureOut">
              <a:rPr lang="de-DE" smtClean="0"/>
              <a:t>22.09.2026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A0BA3C-75FB-F840-8D9E-0A63113020B6}" type="slidenum">
              <a:rPr lang="de-DE" smtClean="0"/>
              <a:t>‹Nr.›</a:t>
            </a:fld>
            <a:endParaRPr lang="de-DE"/>
          </a:p>
        </p:txBody>
      </p:sp>
    </p:spTree>
    <p:extLst>
      <p:ext uri="{BB962C8B-B14F-4D97-AF65-F5344CB8AC3E}">
        <p14:creationId xmlns:p14="http://schemas.microsoft.com/office/powerpoint/2010/main" val="250005339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HS_Titelfolie">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D2190E-5B4B-D442-FBBD-12316DA89EB9}"/>
              </a:ext>
            </a:extLst>
          </p:cNvPr>
          <p:cNvSpPr>
            <a:spLocks noGrp="1"/>
          </p:cNvSpPr>
          <p:nvPr>
            <p:ph type="ctrTitle" hasCustomPrompt="1"/>
          </p:nvPr>
        </p:nvSpPr>
        <p:spPr>
          <a:xfrm>
            <a:off x="293642" y="1601581"/>
            <a:ext cx="5338550" cy="1628422"/>
          </a:xfrm>
        </p:spPr>
        <p:txBody>
          <a:bodyPr anchor="t" anchorCtr="0">
            <a:spAutoFit/>
          </a:bodyPr>
          <a:lstStyle>
            <a:lvl1pPr algn="l">
              <a:defRPr sz="3600">
                <a:solidFill>
                  <a:schemeClr val="bg1"/>
                </a:solidFill>
              </a:defRPr>
            </a:lvl1pPr>
          </a:lstStyle>
          <a:p>
            <a:r>
              <a:rPr lang="de-DE"/>
              <a:t>Titel Arial 36pt </a:t>
            </a:r>
            <a:br>
              <a:rPr lang="de-DE"/>
            </a:br>
            <a:r>
              <a:rPr lang="de-DE" err="1"/>
              <a:t>Bold</a:t>
            </a:r>
            <a:r>
              <a:rPr lang="de-DE"/>
              <a:t> Zweizeilig</a:t>
            </a:r>
            <a:br>
              <a:rPr lang="de-DE"/>
            </a:br>
            <a:r>
              <a:rPr lang="de-DE" err="1"/>
              <a:t>Subline</a:t>
            </a:r>
            <a:r>
              <a:rPr lang="de-DE"/>
              <a:t> dunkelgrau</a:t>
            </a:r>
          </a:p>
        </p:txBody>
      </p:sp>
      <p:sp>
        <p:nvSpPr>
          <p:cNvPr id="7" name="Datumsplatzhalter 3">
            <a:extLst>
              <a:ext uri="{FF2B5EF4-FFF2-40B4-BE49-F238E27FC236}">
                <a16:creationId xmlns:a16="http://schemas.microsoft.com/office/drawing/2014/main" id="{AB83D01F-18B4-9110-511F-B3E6565B88A7}"/>
              </a:ext>
            </a:extLst>
          </p:cNvPr>
          <p:cNvSpPr>
            <a:spLocks noGrp="1"/>
          </p:cNvSpPr>
          <p:nvPr>
            <p:ph type="dt" sz="half" idx="10"/>
          </p:nvPr>
        </p:nvSpPr>
        <p:spPr>
          <a:xfrm>
            <a:off x="306388" y="1304671"/>
            <a:ext cx="2057400" cy="222283"/>
          </a:xfrm>
          <a:prstGeom prst="rect">
            <a:avLst/>
          </a:prstGeom>
        </p:spPr>
        <p:txBody>
          <a:bodyPr wrap="none" lIns="0" tIns="0" bIns="0"/>
          <a:lstStyle>
            <a:lvl1pPr>
              <a:defRPr sz="1500">
                <a:solidFill>
                  <a:schemeClr val="bg1"/>
                </a:solidFill>
              </a:defRPr>
            </a:lvl1pPr>
          </a:lstStyle>
          <a:p>
            <a:endParaRPr lang="de-DE"/>
          </a:p>
        </p:txBody>
      </p:sp>
      <p:sp>
        <p:nvSpPr>
          <p:cNvPr id="17" name="Textfeld 16">
            <a:extLst>
              <a:ext uri="{FF2B5EF4-FFF2-40B4-BE49-F238E27FC236}">
                <a16:creationId xmlns:a16="http://schemas.microsoft.com/office/drawing/2014/main" id="{DC9B056E-CFAD-10A0-056A-D008E0ABA7B0}"/>
              </a:ext>
            </a:extLst>
          </p:cNvPr>
          <p:cNvSpPr txBox="1"/>
          <p:nvPr userDrawn="1"/>
        </p:nvSpPr>
        <p:spPr>
          <a:xfrm>
            <a:off x="7645041" y="4744495"/>
            <a:ext cx="1708903" cy="161583"/>
          </a:xfrm>
          <a:prstGeom prst="rect">
            <a:avLst/>
          </a:prstGeom>
        </p:spPr>
        <p:txBody>
          <a:bodyPr vert="horz" wrap="square" lIns="0" tIns="0" rIns="0" bIns="0" rtlCol="0" anchor="t" anchorCtr="0">
            <a:spAutoFit/>
          </a:bodyPr>
          <a:lstStyle/>
          <a:p>
            <a:pPr algn="l"/>
            <a:r>
              <a:rPr lang="de-DE" sz="1050" b="1" i="0" err="1">
                <a:solidFill>
                  <a:schemeClr val="accent3"/>
                </a:solidFill>
                <a:latin typeface="Arial" panose="020B0604020202020204" pitchFamily="34" charset="0"/>
                <a:cs typeface="Arial" panose="020B0604020202020204" pitchFamily="34" charset="0"/>
              </a:rPr>
              <a:t>We</a:t>
            </a:r>
            <a:r>
              <a:rPr lang="de-DE" sz="1050" b="1" i="0">
                <a:solidFill>
                  <a:schemeClr val="accent3"/>
                </a:solidFill>
                <a:latin typeface="Arial" panose="020B0604020202020204" pitchFamily="34" charset="0"/>
                <a:cs typeface="Arial" panose="020B0604020202020204" pitchFamily="34" charset="0"/>
              </a:rPr>
              <a:t> </a:t>
            </a:r>
            <a:r>
              <a:rPr lang="de-DE" sz="1050" b="1" i="0" err="1">
                <a:solidFill>
                  <a:schemeClr val="accent3"/>
                </a:solidFill>
                <a:latin typeface="Arial" panose="020B0604020202020204" pitchFamily="34" charset="0"/>
                <a:cs typeface="Arial" panose="020B0604020202020204" pitchFamily="34" charset="0"/>
              </a:rPr>
              <a:t>are</a:t>
            </a:r>
            <a:r>
              <a:rPr lang="de-DE" sz="1050" b="1" i="0">
                <a:solidFill>
                  <a:schemeClr val="accent3"/>
                </a:solidFill>
                <a:latin typeface="Arial" panose="020B0604020202020204" pitchFamily="34" charset="0"/>
                <a:cs typeface="Arial" panose="020B0604020202020204" pitchFamily="34" charset="0"/>
              </a:rPr>
              <a:t> Pure Steel+</a:t>
            </a:r>
          </a:p>
        </p:txBody>
      </p:sp>
      <p:pic>
        <p:nvPicPr>
          <p:cNvPr id="5" name="Grafik 4">
            <a:extLst>
              <a:ext uri="{FF2B5EF4-FFF2-40B4-BE49-F238E27FC236}">
                <a16:creationId xmlns:a16="http://schemas.microsoft.com/office/drawing/2014/main" id="{C99630B9-8DA7-FA7A-0984-F2FCB49334ED}"/>
              </a:ext>
            </a:extLst>
          </p:cNvPr>
          <p:cNvPicPr>
            <a:picLocks noChangeAspect="1"/>
          </p:cNvPicPr>
          <p:nvPr userDrawn="1"/>
        </p:nvPicPr>
        <p:blipFill>
          <a:blip r:embed="rId2"/>
          <a:stretch>
            <a:fillRect/>
          </a:stretch>
        </p:blipFill>
        <p:spPr>
          <a:xfrm>
            <a:off x="4091440" y="4669009"/>
            <a:ext cx="1136045" cy="294842"/>
          </a:xfrm>
          <a:prstGeom prst="rect">
            <a:avLst/>
          </a:prstGeom>
        </p:spPr>
      </p:pic>
      <p:pic>
        <p:nvPicPr>
          <p:cNvPr id="6" name="Grafik 5">
            <a:extLst>
              <a:ext uri="{FF2B5EF4-FFF2-40B4-BE49-F238E27FC236}">
                <a16:creationId xmlns:a16="http://schemas.microsoft.com/office/drawing/2014/main" id="{89FF0A4A-CD63-56F2-94EA-C326AAE49CDB}"/>
              </a:ext>
            </a:extLst>
          </p:cNvPr>
          <p:cNvPicPr>
            <a:picLocks noChangeAspect="1"/>
          </p:cNvPicPr>
          <p:nvPr userDrawn="1"/>
        </p:nvPicPr>
        <p:blipFill>
          <a:blip r:embed="rId3"/>
          <a:stretch>
            <a:fillRect/>
          </a:stretch>
        </p:blipFill>
        <p:spPr>
          <a:xfrm>
            <a:off x="306388" y="4724255"/>
            <a:ext cx="1040461" cy="148304"/>
          </a:xfrm>
          <a:prstGeom prst="rect">
            <a:avLst/>
          </a:prstGeom>
        </p:spPr>
      </p:pic>
      <p:pic>
        <p:nvPicPr>
          <p:cNvPr id="16" name="Grafik 15">
            <a:extLst>
              <a:ext uri="{FF2B5EF4-FFF2-40B4-BE49-F238E27FC236}">
                <a16:creationId xmlns:a16="http://schemas.microsoft.com/office/drawing/2014/main" id="{274C6121-786A-1B69-F903-FD68ACF61030}"/>
              </a:ext>
            </a:extLst>
          </p:cNvPr>
          <p:cNvPicPr>
            <a:picLocks noChangeAspect="1"/>
          </p:cNvPicPr>
          <p:nvPr userDrawn="1"/>
        </p:nvPicPr>
        <p:blipFill>
          <a:blip r:embed="rId4"/>
          <a:stretch>
            <a:fillRect/>
          </a:stretch>
        </p:blipFill>
        <p:spPr>
          <a:xfrm>
            <a:off x="1668964" y="4681033"/>
            <a:ext cx="1997818" cy="262067"/>
          </a:xfrm>
          <a:prstGeom prst="rect">
            <a:avLst/>
          </a:prstGeom>
        </p:spPr>
      </p:pic>
    </p:spTree>
    <p:extLst>
      <p:ext uri="{BB962C8B-B14F-4D97-AF65-F5344CB8AC3E}">
        <p14:creationId xmlns:p14="http://schemas.microsoft.com/office/powerpoint/2010/main" val="490661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HS_Inhaltsblock">
    <p:bg>
      <p:bgPr>
        <a:solidFill>
          <a:schemeClr val="bg1"/>
        </a:solidFill>
        <a:effectLst/>
      </p:bgPr>
    </p:bg>
    <p:spTree>
      <p:nvGrpSpPr>
        <p:cNvPr id="1" name=""/>
        <p:cNvGrpSpPr/>
        <p:nvPr/>
      </p:nvGrpSpPr>
      <p:grpSpPr>
        <a:xfrm>
          <a:off x="0" y="0"/>
          <a:ext cx="0" cy="0"/>
          <a:chOff x="0" y="0"/>
          <a:chExt cx="0" cy="0"/>
        </a:xfrm>
      </p:grpSpPr>
      <p:sp>
        <p:nvSpPr>
          <p:cNvPr id="7" name="Inhaltsplatzhalter 6">
            <a:extLst>
              <a:ext uri="{FF2B5EF4-FFF2-40B4-BE49-F238E27FC236}">
                <a16:creationId xmlns:a16="http://schemas.microsoft.com/office/drawing/2014/main" id="{601ACA22-EA35-4DA9-9606-5678DCEE9637}"/>
              </a:ext>
            </a:extLst>
          </p:cNvPr>
          <p:cNvSpPr>
            <a:spLocks noGrp="1"/>
          </p:cNvSpPr>
          <p:nvPr>
            <p:ph sz="quarter" idx="11"/>
          </p:nvPr>
        </p:nvSpPr>
        <p:spPr>
          <a:xfrm>
            <a:off x="307975" y="1268700"/>
            <a:ext cx="8529638" cy="3230276"/>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Textfeld 12">
            <a:extLst>
              <a:ext uri="{FF2B5EF4-FFF2-40B4-BE49-F238E27FC236}">
                <a16:creationId xmlns:a16="http://schemas.microsoft.com/office/drawing/2014/main" id="{F1F74368-418D-5837-1EE1-CC8B2A0AC5C8}"/>
              </a:ext>
            </a:extLst>
          </p:cNvPr>
          <p:cNvSpPr txBox="1"/>
          <p:nvPr userDrawn="1"/>
        </p:nvSpPr>
        <p:spPr>
          <a:xfrm>
            <a:off x="3252248" y="3397184"/>
            <a:ext cx="685800" cy="68580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4" name="Textfeld 33">
            <a:extLst>
              <a:ext uri="{FF2B5EF4-FFF2-40B4-BE49-F238E27FC236}">
                <a16:creationId xmlns:a16="http://schemas.microsoft.com/office/drawing/2014/main" id="{3F2806E9-3BF4-E049-1029-FD301E1D9411}"/>
              </a:ext>
            </a:extLst>
          </p:cNvPr>
          <p:cNvSpPr txBox="1"/>
          <p:nvPr userDrawn="1"/>
        </p:nvSpPr>
        <p:spPr>
          <a:xfrm>
            <a:off x="6158060" y="536620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Titel 1">
            <a:extLst>
              <a:ext uri="{FF2B5EF4-FFF2-40B4-BE49-F238E27FC236}">
                <a16:creationId xmlns:a16="http://schemas.microsoft.com/office/drawing/2014/main" id="{1981BA42-7BAC-388B-60D9-5FEEB33AB5EF}"/>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4" name="Textplatzhalter 6">
            <a:extLst>
              <a:ext uri="{FF2B5EF4-FFF2-40B4-BE49-F238E27FC236}">
                <a16:creationId xmlns:a16="http://schemas.microsoft.com/office/drawing/2014/main" id="{86400771-1119-1830-D3B5-41D9833F80A1}"/>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2" name="Foliennummernplatzhalter 5">
            <a:extLst>
              <a:ext uri="{FF2B5EF4-FFF2-40B4-BE49-F238E27FC236}">
                <a16:creationId xmlns:a16="http://schemas.microsoft.com/office/drawing/2014/main" id="{E3486EF0-A9F9-AE11-B2F1-74B802630C5D}"/>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5" name="Fußzeilenplatzhalter 4">
            <a:extLst>
              <a:ext uri="{FF2B5EF4-FFF2-40B4-BE49-F238E27FC236}">
                <a16:creationId xmlns:a16="http://schemas.microsoft.com/office/drawing/2014/main" id="{5AA03939-750D-98A2-46B3-B5BFE9BFB65F}"/>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1237829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HS_Textblock_Zweispaltig">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EE17888D-143E-0AFB-94C4-128C7D8EE9A3}"/>
              </a:ext>
            </a:extLst>
          </p:cNvPr>
          <p:cNvSpPr>
            <a:spLocks noGrp="1"/>
          </p:cNvSpPr>
          <p:nvPr>
            <p:ph type="title" hasCustomPrompt="1"/>
          </p:nvPr>
        </p:nvSpPr>
        <p:spPr>
          <a:xfrm>
            <a:off x="308284" y="289289"/>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6" name="Textplatzhalter 6">
            <a:extLst>
              <a:ext uri="{FF2B5EF4-FFF2-40B4-BE49-F238E27FC236}">
                <a16:creationId xmlns:a16="http://schemas.microsoft.com/office/drawing/2014/main" id="{43BC6689-C337-7FA0-FD12-1B9B91317AC8}"/>
              </a:ext>
            </a:extLst>
          </p:cNvPr>
          <p:cNvSpPr>
            <a:spLocks noGrp="1"/>
          </p:cNvSpPr>
          <p:nvPr>
            <p:ph type="body" sz="quarter" idx="12" hasCustomPrompt="1"/>
          </p:nvPr>
        </p:nvSpPr>
        <p:spPr>
          <a:xfrm>
            <a:off x="308283" y="582231"/>
            <a:ext cx="8522868" cy="282885"/>
          </a:xfrm>
          <a:prstGeom prst="rect">
            <a:avLst/>
          </a:prstGeom>
        </p:spPr>
        <p:txBody>
          <a:bodyPr wrap="square" lIns="0" tIns="108000" rIns="0" bIns="0">
            <a:no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3" name="Textplatzhalter 10">
            <a:extLst>
              <a:ext uri="{FF2B5EF4-FFF2-40B4-BE49-F238E27FC236}">
                <a16:creationId xmlns:a16="http://schemas.microsoft.com/office/drawing/2014/main" id="{8A8DD3E5-FBE9-DC0F-A46A-DBD6D451F7DD}"/>
              </a:ext>
            </a:extLst>
          </p:cNvPr>
          <p:cNvSpPr>
            <a:spLocks noGrp="1"/>
          </p:cNvSpPr>
          <p:nvPr>
            <p:ph type="body" sz="quarter" idx="20" hasCustomPrompt="1"/>
          </p:nvPr>
        </p:nvSpPr>
        <p:spPr>
          <a:xfrm>
            <a:off x="305991" y="1314050"/>
            <a:ext cx="4131469" cy="3143267"/>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10" name="Foliennummernplatzhalter 5">
            <a:extLst>
              <a:ext uri="{FF2B5EF4-FFF2-40B4-BE49-F238E27FC236}">
                <a16:creationId xmlns:a16="http://schemas.microsoft.com/office/drawing/2014/main" id="{6023AE69-88A6-3F4F-6A7B-79E50A6EDB49}"/>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2" name="Textplatzhalter 10">
            <a:extLst>
              <a:ext uri="{FF2B5EF4-FFF2-40B4-BE49-F238E27FC236}">
                <a16:creationId xmlns:a16="http://schemas.microsoft.com/office/drawing/2014/main" id="{7520A1A5-27FD-6546-2856-C5B14E59E35D}"/>
              </a:ext>
            </a:extLst>
          </p:cNvPr>
          <p:cNvSpPr>
            <a:spLocks noGrp="1"/>
          </p:cNvSpPr>
          <p:nvPr>
            <p:ph type="body" sz="quarter" idx="23" hasCustomPrompt="1"/>
          </p:nvPr>
        </p:nvSpPr>
        <p:spPr>
          <a:xfrm>
            <a:off x="4716563" y="1309041"/>
            <a:ext cx="4131469" cy="3143267"/>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4" name="Fußzeilenplatzhalter 4">
            <a:extLst>
              <a:ext uri="{FF2B5EF4-FFF2-40B4-BE49-F238E27FC236}">
                <a16:creationId xmlns:a16="http://schemas.microsoft.com/office/drawing/2014/main" id="{89EB8CCF-C87F-3A63-E896-56AC8BB28171}"/>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2398178973"/>
      </p:ext>
    </p:extLst>
  </p:cSld>
  <p:clrMapOvr>
    <a:masterClrMapping/>
  </p:clrMapOvr>
  <p:extLst>
    <p:ext uri="{DCECCB84-F9BA-43D5-87BE-67443E8EF086}">
      <p15:sldGuideLst xmlns:p15="http://schemas.microsoft.com/office/powerpoint/2012/main">
        <p15:guide id="2" pos="296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HS_Textblock_Zweispaltig_hellgrau">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EE17888D-143E-0AFB-94C4-128C7D8EE9A3}"/>
              </a:ext>
            </a:extLst>
          </p:cNvPr>
          <p:cNvSpPr>
            <a:spLocks noGrp="1"/>
          </p:cNvSpPr>
          <p:nvPr>
            <p:ph type="title" hasCustomPrompt="1"/>
          </p:nvPr>
        </p:nvSpPr>
        <p:spPr>
          <a:xfrm>
            <a:off x="308284" y="289289"/>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6" name="Textplatzhalter 6">
            <a:extLst>
              <a:ext uri="{FF2B5EF4-FFF2-40B4-BE49-F238E27FC236}">
                <a16:creationId xmlns:a16="http://schemas.microsoft.com/office/drawing/2014/main" id="{43BC6689-C337-7FA0-FD12-1B9B91317AC8}"/>
              </a:ext>
            </a:extLst>
          </p:cNvPr>
          <p:cNvSpPr>
            <a:spLocks noGrp="1"/>
          </p:cNvSpPr>
          <p:nvPr>
            <p:ph type="body" sz="quarter" idx="12" hasCustomPrompt="1"/>
          </p:nvPr>
        </p:nvSpPr>
        <p:spPr>
          <a:xfrm>
            <a:off x="308283" y="582231"/>
            <a:ext cx="8522868" cy="282885"/>
          </a:xfrm>
          <a:prstGeom prst="rect">
            <a:avLst/>
          </a:prstGeom>
        </p:spPr>
        <p:txBody>
          <a:bodyPr wrap="square" lIns="0" tIns="108000" rIns="0" bIns="0">
            <a:no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8" name="Textplatzhalter 8">
            <a:extLst>
              <a:ext uri="{FF2B5EF4-FFF2-40B4-BE49-F238E27FC236}">
                <a16:creationId xmlns:a16="http://schemas.microsoft.com/office/drawing/2014/main" id="{FCC45316-9E7A-89A6-F281-51A552A1F929}"/>
              </a:ext>
            </a:extLst>
          </p:cNvPr>
          <p:cNvSpPr>
            <a:spLocks noGrp="1"/>
          </p:cNvSpPr>
          <p:nvPr>
            <p:ph type="body" sz="quarter" idx="17" hasCustomPrompt="1"/>
          </p:nvPr>
        </p:nvSpPr>
        <p:spPr>
          <a:xfrm>
            <a:off x="314354" y="1506148"/>
            <a:ext cx="4132800" cy="783255"/>
          </a:xfrm>
          <a:prstGeom prst="rect">
            <a:avLst/>
          </a:prstGeom>
          <a:solidFill>
            <a:schemeClr val="accent2">
              <a:alpha val="20000"/>
            </a:schemeClr>
          </a:solid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3" name="Textplatzhalter 10">
            <a:extLst>
              <a:ext uri="{FF2B5EF4-FFF2-40B4-BE49-F238E27FC236}">
                <a16:creationId xmlns:a16="http://schemas.microsoft.com/office/drawing/2014/main" id="{8A8DD3E5-FBE9-DC0F-A46A-DBD6D451F7DD}"/>
              </a:ext>
            </a:extLst>
          </p:cNvPr>
          <p:cNvSpPr>
            <a:spLocks noGrp="1"/>
          </p:cNvSpPr>
          <p:nvPr>
            <p:ph type="body" sz="quarter" idx="20" hasCustomPrompt="1"/>
          </p:nvPr>
        </p:nvSpPr>
        <p:spPr>
          <a:xfrm>
            <a:off x="305991" y="2583273"/>
            <a:ext cx="4131469" cy="1874044"/>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10" name="Foliennummernplatzhalter 5">
            <a:extLst>
              <a:ext uri="{FF2B5EF4-FFF2-40B4-BE49-F238E27FC236}">
                <a16:creationId xmlns:a16="http://schemas.microsoft.com/office/drawing/2014/main" id="{6023AE69-88A6-3F4F-6A7B-79E50A6EDB49}"/>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1" name="Textplatzhalter 8">
            <a:extLst>
              <a:ext uri="{FF2B5EF4-FFF2-40B4-BE49-F238E27FC236}">
                <a16:creationId xmlns:a16="http://schemas.microsoft.com/office/drawing/2014/main" id="{0FB2B1F0-5E16-8004-7769-74DFF0A78C8B}"/>
              </a:ext>
            </a:extLst>
          </p:cNvPr>
          <p:cNvSpPr>
            <a:spLocks noGrp="1"/>
          </p:cNvSpPr>
          <p:nvPr>
            <p:ph type="body" sz="quarter" idx="22" hasCustomPrompt="1"/>
          </p:nvPr>
        </p:nvSpPr>
        <p:spPr>
          <a:xfrm>
            <a:off x="4714905" y="1507244"/>
            <a:ext cx="4122708" cy="783255"/>
          </a:xfrm>
          <a:prstGeom prst="rect">
            <a:avLst/>
          </a:prstGeom>
          <a:solidFill>
            <a:schemeClr val="accent2">
              <a:alpha val="20000"/>
            </a:schemeClr>
          </a:solid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2" name="Textplatzhalter 10">
            <a:extLst>
              <a:ext uri="{FF2B5EF4-FFF2-40B4-BE49-F238E27FC236}">
                <a16:creationId xmlns:a16="http://schemas.microsoft.com/office/drawing/2014/main" id="{7520A1A5-27FD-6546-2856-C5B14E59E35D}"/>
              </a:ext>
            </a:extLst>
          </p:cNvPr>
          <p:cNvSpPr>
            <a:spLocks noGrp="1"/>
          </p:cNvSpPr>
          <p:nvPr>
            <p:ph type="body" sz="quarter" idx="23" hasCustomPrompt="1"/>
          </p:nvPr>
        </p:nvSpPr>
        <p:spPr>
          <a:xfrm>
            <a:off x="4716563" y="2578264"/>
            <a:ext cx="4131469" cy="1874044"/>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4" name="Fußzeilenplatzhalter 4">
            <a:extLst>
              <a:ext uri="{FF2B5EF4-FFF2-40B4-BE49-F238E27FC236}">
                <a16:creationId xmlns:a16="http://schemas.microsoft.com/office/drawing/2014/main" id="{89EB8CCF-C87F-3A63-E896-56AC8BB28171}"/>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1831674524"/>
      </p:ext>
    </p:extLst>
  </p:cSld>
  <p:clrMapOvr>
    <a:masterClrMapping/>
  </p:clrMapOvr>
  <p:extLst>
    <p:ext uri="{DCECCB84-F9BA-43D5-87BE-67443E8EF086}">
      <p15:sldGuideLst xmlns:p15="http://schemas.microsoft.com/office/powerpoint/2012/main">
        <p15:guide id="2" pos="296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HS_Textblock_Zweispaltig_dunkelgrau">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EE17888D-143E-0AFB-94C4-128C7D8EE9A3}"/>
              </a:ext>
            </a:extLst>
          </p:cNvPr>
          <p:cNvSpPr>
            <a:spLocks noGrp="1"/>
          </p:cNvSpPr>
          <p:nvPr>
            <p:ph type="title" hasCustomPrompt="1"/>
          </p:nvPr>
        </p:nvSpPr>
        <p:spPr>
          <a:xfrm>
            <a:off x="308284" y="289289"/>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6" name="Textplatzhalter 6">
            <a:extLst>
              <a:ext uri="{FF2B5EF4-FFF2-40B4-BE49-F238E27FC236}">
                <a16:creationId xmlns:a16="http://schemas.microsoft.com/office/drawing/2014/main" id="{43BC6689-C337-7FA0-FD12-1B9B91317AC8}"/>
              </a:ext>
            </a:extLst>
          </p:cNvPr>
          <p:cNvSpPr>
            <a:spLocks noGrp="1"/>
          </p:cNvSpPr>
          <p:nvPr>
            <p:ph type="body" sz="quarter" idx="12" hasCustomPrompt="1"/>
          </p:nvPr>
        </p:nvSpPr>
        <p:spPr>
          <a:xfrm>
            <a:off x="308283" y="582231"/>
            <a:ext cx="8522868" cy="282885"/>
          </a:xfrm>
          <a:prstGeom prst="rect">
            <a:avLst/>
          </a:prstGeom>
        </p:spPr>
        <p:txBody>
          <a:bodyPr wrap="square" lIns="0" tIns="108000" rIns="0" bIns="0">
            <a:no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8" name="Textplatzhalter 8">
            <a:extLst>
              <a:ext uri="{FF2B5EF4-FFF2-40B4-BE49-F238E27FC236}">
                <a16:creationId xmlns:a16="http://schemas.microsoft.com/office/drawing/2014/main" id="{FCC45316-9E7A-89A6-F281-51A552A1F929}"/>
              </a:ext>
            </a:extLst>
          </p:cNvPr>
          <p:cNvSpPr>
            <a:spLocks noGrp="1"/>
          </p:cNvSpPr>
          <p:nvPr>
            <p:ph type="body" sz="quarter" idx="17" hasCustomPrompt="1"/>
          </p:nvPr>
        </p:nvSpPr>
        <p:spPr>
          <a:xfrm>
            <a:off x="314354" y="1506148"/>
            <a:ext cx="4132800" cy="783255"/>
          </a:xfrm>
          <a:prstGeom prst="rect">
            <a:avLst/>
          </a:prstGeom>
          <a:solidFill>
            <a:schemeClr val="accent2"/>
          </a:solidFill>
        </p:spPr>
        <p:txBody>
          <a:bodyPr wrap="square" lIns="144000" tIns="144000" rIns="144000" bIns="144000">
            <a:spAutoFit/>
          </a:bodyPr>
          <a:lstStyle>
            <a:lvl1pPr marL="0" indent="0">
              <a:lnSpc>
                <a:spcPct val="100000"/>
              </a:lnSpc>
              <a:buNone/>
              <a:defRPr sz="1600" b="1" i="0">
                <a:solidFill>
                  <a:schemeClr val="accent6"/>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3" name="Textplatzhalter 10">
            <a:extLst>
              <a:ext uri="{FF2B5EF4-FFF2-40B4-BE49-F238E27FC236}">
                <a16:creationId xmlns:a16="http://schemas.microsoft.com/office/drawing/2014/main" id="{8A8DD3E5-FBE9-DC0F-A46A-DBD6D451F7DD}"/>
              </a:ext>
            </a:extLst>
          </p:cNvPr>
          <p:cNvSpPr>
            <a:spLocks noGrp="1"/>
          </p:cNvSpPr>
          <p:nvPr>
            <p:ph type="body" sz="quarter" idx="20" hasCustomPrompt="1"/>
          </p:nvPr>
        </p:nvSpPr>
        <p:spPr>
          <a:xfrm>
            <a:off x="305991" y="2579868"/>
            <a:ext cx="4131469" cy="1874044"/>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11" name="Textplatzhalter 8">
            <a:extLst>
              <a:ext uri="{FF2B5EF4-FFF2-40B4-BE49-F238E27FC236}">
                <a16:creationId xmlns:a16="http://schemas.microsoft.com/office/drawing/2014/main" id="{0FB2B1F0-5E16-8004-7769-74DFF0A78C8B}"/>
              </a:ext>
            </a:extLst>
          </p:cNvPr>
          <p:cNvSpPr>
            <a:spLocks noGrp="1"/>
          </p:cNvSpPr>
          <p:nvPr>
            <p:ph type="body" sz="quarter" idx="22" hasCustomPrompt="1"/>
          </p:nvPr>
        </p:nvSpPr>
        <p:spPr>
          <a:xfrm>
            <a:off x="4714905" y="1507244"/>
            <a:ext cx="4122708" cy="783255"/>
          </a:xfrm>
          <a:prstGeom prst="rect">
            <a:avLst/>
          </a:prstGeom>
          <a:solidFill>
            <a:schemeClr val="accent2"/>
          </a:solidFill>
        </p:spPr>
        <p:txBody>
          <a:bodyPr wrap="square" lIns="144000" tIns="144000" rIns="144000" bIns="144000">
            <a:spAutoFit/>
          </a:bodyPr>
          <a:lstStyle>
            <a:lvl1pPr marL="0" indent="0">
              <a:lnSpc>
                <a:spcPct val="100000"/>
              </a:lnSpc>
              <a:buNone/>
              <a:defRPr sz="1600" b="1" i="0">
                <a:solidFill>
                  <a:schemeClr val="accent6"/>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2" name="Textplatzhalter 10">
            <a:extLst>
              <a:ext uri="{FF2B5EF4-FFF2-40B4-BE49-F238E27FC236}">
                <a16:creationId xmlns:a16="http://schemas.microsoft.com/office/drawing/2014/main" id="{07912428-90E4-A849-ADCC-551DA784FB2D}"/>
              </a:ext>
            </a:extLst>
          </p:cNvPr>
          <p:cNvSpPr>
            <a:spLocks noGrp="1"/>
          </p:cNvSpPr>
          <p:nvPr>
            <p:ph type="body" sz="quarter" idx="23" hasCustomPrompt="1"/>
          </p:nvPr>
        </p:nvSpPr>
        <p:spPr>
          <a:xfrm>
            <a:off x="4716563" y="2578264"/>
            <a:ext cx="4131469" cy="1874044"/>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4" name="Foliennummernplatzhalter 5">
            <a:extLst>
              <a:ext uri="{FF2B5EF4-FFF2-40B4-BE49-F238E27FC236}">
                <a16:creationId xmlns:a16="http://schemas.microsoft.com/office/drawing/2014/main" id="{A44793AB-BB0D-47FD-3111-4448317871EF}"/>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7" name="Fußzeilenplatzhalter 4">
            <a:extLst>
              <a:ext uri="{FF2B5EF4-FFF2-40B4-BE49-F238E27FC236}">
                <a16:creationId xmlns:a16="http://schemas.microsoft.com/office/drawing/2014/main" id="{A7F53E84-913C-6FF3-9915-3415EAE81DE1}"/>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1108836018"/>
      </p:ext>
    </p:extLst>
  </p:cSld>
  <p:clrMapOvr>
    <a:masterClrMapping/>
  </p:clrMapOvr>
  <p:extLst>
    <p:ext uri="{DCECCB84-F9BA-43D5-87BE-67443E8EF086}">
      <p15:sldGuideLst xmlns:p15="http://schemas.microsoft.com/office/powerpoint/2012/main">
        <p15:guide id="2" pos="296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HS_Textblock_Zweispaltig_grün">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EE17888D-143E-0AFB-94C4-128C7D8EE9A3}"/>
              </a:ext>
            </a:extLst>
          </p:cNvPr>
          <p:cNvSpPr>
            <a:spLocks noGrp="1"/>
          </p:cNvSpPr>
          <p:nvPr>
            <p:ph type="title" hasCustomPrompt="1"/>
          </p:nvPr>
        </p:nvSpPr>
        <p:spPr>
          <a:xfrm>
            <a:off x="308284" y="289289"/>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6" name="Textplatzhalter 6">
            <a:extLst>
              <a:ext uri="{FF2B5EF4-FFF2-40B4-BE49-F238E27FC236}">
                <a16:creationId xmlns:a16="http://schemas.microsoft.com/office/drawing/2014/main" id="{43BC6689-C337-7FA0-FD12-1B9B91317AC8}"/>
              </a:ext>
            </a:extLst>
          </p:cNvPr>
          <p:cNvSpPr>
            <a:spLocks noGrp="1"/>
          </p:cNvSpPr>
          <p:nvPr>
            <p:ph type="body" sz="quarter" idx="12" hasCustomPrompt="1"/>
          </p:nvPr>
        </p:nvSpPr>
        <p:spPr>
          <a:xfrm>
            <a:off x="308283" y="582231"/>
            <a:ext cx="8522868" cy="282885"/>
          </a:xfrm>
          <a:prstGeom prst="rect">
            <a:avLst/>
          </a:prstGeom>
        </p:spPr>
        <p:txBody>
          <a:bodyPr wrap="square" lIns="0" tIns="108000" rIns="0" bIns="0">
            <a:no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8" name="Textplatzhalter 8">
            <a:extLst>
              <a:ext uri="{FF2B5EF4-FFF2-40B4-BE49-F238E27FC236}">
                <a16:creationId xmlns:a16="http://schemas.microsoft.com/office/drawing/2014/main" id="{FCC45316-9E7A-89A6-F281-51A552A1F929}"/>
              </a:ext>
            </a:extLst>
          </p:cNvPr>
          <p:cNvSpPr>
            <a:spLocks noGrp="1"/>
          </p:cNvSpPr>
          <p:nvPr>
            <p:ph type="body" sz="quarter" idx="17" hasCustomPrompt="1"/>
          </p:nvPr>
        </p:nvSpPr>
        <p:spPr>
          <a:xfrm>
            <a:off x="314354" y="1506148"/>
            <a:ext cx="4132800" cy="783255"/>
          </a:xfrm>
          <a:prstGeom prst="rect">
            <a:avLst/>
          </a:prstGeom>
          <a:solidFill>
            <a:schemeClr val="accent3"/>
          </a:solidFill>
        </p:spPr>
        <p:txBody>
          <a:bodyPr wrap="square" lIns="144000" tIns="144000" rIns="144000" bIns="144000">
            <a:spAutoFit/>
          </a:bodyPr>
          <a:lstStyle>
            <a:lvl1pPr marL="0" indent="0">
              <a:lnSpc>
                <a:spcPct val="100000"/>
              </a:lnSpc>
              <a:buNone/>
              <a:defRPr sz="1600" b="1" i="0">
                <a:solidFill>
                  <a:schemeClr val="accent3"/>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11" name="Textplatzhalter 8">
            <a:extLst>
              <a:ext uri="{FF2B5EF4-FFF2-40B4-BE49-F238E27FC236}">
                <a16:creationId xmlns:a16="http://schemas.microsoft.com/office/drawing/2014/main" id="{0FB2B1F0-5E16-8004-7769-74DFF0A78C8B}"/>
              </a:ext>
            </a:extLst>
          </p:cNvPr>
          <p:cNvSpPr>
            <a:spLocks noGrp="1"/>
          </p:cNvSpPr>
          <p:nvPr>
            <p:ph type="body" sz="quarter" idx="22" hasCustomPrompt="1"/>
          </p:nvPr>
        </p:nvSpPr>
        <p:spPr>
          <a:xfrm>
            <a:off x="4714905" y="1507244"/>
            <a:ext cx="4122708" cy="783255"/>
          </a:xfrm>
          <a:prstGeom prst="rect">
            <a:avLst/>
          </a:prstGeom>
          <a:solidFill>
            <a:schemeClr val="accent3"/>
          </a:solidFill>
        </p:spPr>
        <p:txBody>
          <a:bodyPr wrap="square" lIns="144000" tIns="144000" rIns="144000" bIns="144000">
            <a:spAutoFit/>
          </a:bodyPr>
          <a:lstStyle>
            <a:lvl1pPr marL="0" indent="0">
              <a:lnSpc>
                <a:spcPct val="100000"/>
              </a:lnSpc>
              <a:buNone/>
              <a:defRPr sz="1600" b="1" i="0">
                <a:solidFill>
                  <a:schemeClr val="accent3"/>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2" name="Textplatzhalter 10">
            <a:extLst>
              <a:ext uri="{FF2B5EF4-FFF2-40B4-BE49-F238E27FC236}">
                <a16:creationId xmlns:a16="http://schemas.microsoft.com/office/drawing/2014/main" id="{22CFB47C-B85E-7671-2486-65ACB1CBE24D}"/>
              </a:ext>
            </a:extLst>
          </p:cNvPr>
          <p:cNvSpPr>
            <a:spLocks noGrp="1"/>
          </p:cNvSpPr>
          <p:nvPr>
            <p:ph type="body" sz="quarter" idx="20" hasCustomPrompt="1"/>
          </p:nvPr>
        </p:nvSpPr>
        <p:spPr>
          <a:xfrm>
            <a:off x="305991" y="2579868"/>
            <a:ext cx="4131469" cy="1874044"/>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3" name="Textplatzhalter 10">
            <a:extLst>
              <a:ext uri="{FF2B5EF4-FFF2-40B4-BE49-F238E27FC236}">
                <a16:creationId xmlns:a16="http://schemas.microsoft.com/office/drawing/2014/main" id="{03DF2F24-0051-CC6E-FBF6-7AE00E711AE4}"/>
              </a:ext>
            </a:extLst>
          </p:cNvPr>
          <p:cNvSpPr>
            <a:spLocks noGrp="1"/>
          </p:cNvSpPr>
          <p:nvPr>
            <p:ph type="body" sz="quarter" idx="23" hasCustomPrompt="1"/>
          </p:nvPr>
        </p:nvSpPr>
        <p:spPr>
          <a:xfrm>
            <a:off x="4716563" y="2578264"/>
            <a:ext cx="4131469" cy="1874044"/>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4" name="Foliennummernplatzhalter 5">
            <a:extLst>
              <a:ext uri="{FF2B5EF4-FFF2-40B4-BE49-F238E27FC236}">
                <a16:creationId xmlns:a16="http://schemas.microsoft.com/office/drawing/2014/main" id="{C9E8D2F4-DB74-487B-0CF7-4CA0FD05198C}"/>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7" name="Fußzeilenplatzhalter 4">
            <a:extLst>
              <a:ext uri="{FF2B5EF4-FFF2-40B4-BE49-F238E27FC236}">
                <a16:creationId xmlns:a16="http://schemas.microsoft.com/office/drawing/2014/main" id="{0D80727D-6C65-D7EA-0BC8-F55E381C603B}"/>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3215584542"/>
      </p:ext>
    </p:extLst>
  </p:cSld>
  <p:clrMapOvr>
    <a:masterClrMapping/>
  </p:clrMapOvr>
  <p:extLst>
    <p:ext uri="{DCECCB84-F9BA-43D5-87BE-67443E8EF086}">
      <p15:sldGuideLst xmlns:p15="http://schemas.microsoft.com/office/powerpoint/2012/main">
        <p15:guide id="2" pos="296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HS_Textblock_Dreispaltig_hellgrau">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7" name="Textplatzhalter 6">
            <a:extLst>
              <a:ext uri="{FF2B5EF4-FFF2-40B4-BE49-F238E27FC236}">
                <a16:creationId xmlns:a16="http://schemas.microsoft.com/office/drawing/2014/main" id="{B2C467E1-FD31-BBA9-5A52-E062134CF56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3" name="Textfeld 2">
            <a:extLst>
              <a:ext uri="{FF2B5EF4-FFF2-40B4-BE49-F238E27FC236}">
                <a16:creationId xmlns:a16="http://schemas.microsoft.com/office/drawing/2014/main" id="{161D05B0-7E1F-B5F7-06C5-1B555E82699D}"/>
              </a:ext>
            </a:extLst>
          </p:cNvPr>
          <p:cNvSpPr txBox="1"/>
          <p:nvPr userDrawn="1"/>
        </p:nvSpPr>
        <p:spPr>
          <a:xfrm>
            <a:off x="557213" y="4879181"/>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14" name="Textplatzhalter 8">
            <a:extLst>
              <a:ext uri="{FF2B5EF4-FFF2-40B4-BE49-F238E27FC236}">
                <a16:creationId xmlns:a16="http://schemas.microsoft.com/office/drawing/2014/main" id="{7FE3BE40-DFE8-5267-6A9C-0253A61C9EA1}"/>
              </a:ext>
            </a:extLst>
          </p:cNvPr>
          <p:cNvSpPr>
            <a:spLocks noGrp="1"/>
          </p:cNvSpPr>
          <p:nvPr>
            <p:ph type="body" sz="quarter" idx="18" hasCustomPrompt="1"/>
          </p:nvPr>
        </p:nvSpPr>
        <p:spPr>
          <a:xfrm>
            <a:off x="6252877" y="1501085"/>
            <a:ext cx="2585133" cy="783255"/>
          </a:xfrm>
          <a:prstGeom prst="rect">
            <a:avLst/>
          </a:prstGeom>
          <a:solidFill>
            <a:schemeClr val="accent2">
              <a:alpha val="20000"/>
            </a:schemeClr>
          </a:solidFill>
        </p:spPr>
        <p:txBody>
          <a:bodyPr wrap="square" lIns="144000" tIns="144000" rIns="144000" bIns="144000">
            <a:spAutoFit/>
          </a:bodyPr>
          <a:lstStyle>
            <a:lvl1pPr marL="0" indent="0">
              <a:lnSpc>
                <a:spcPct val="100000"/>
              </a:lnSpc>
              <a:buNone/>
              <a:defRPr sz="1600" b="1" i="0">
                <a:solidFill>
                  <a:schemeClr val="accent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15" name="Textplatzhalter 8">
            <a:extLst>
              <a:ext uri="{FF2B5EF4-FFF2-40B4-BE49-F238E27FC236}">
                <a16:creationId xmlns:a16="http://schemas.microsoft.com/office/drawing/2014/main" id="{05811A5D-7E1A-D9E9-E8A2-BE084C2F2A94}"/>
              </a:ext>
            </a:extLst>
          </p:cNvPr>
          <p:cNvSpPr>
            <a:spLocks noGrp="1"/>
          </p:cNvSpPr>
          <p:nvPr>
            <p:ph type="body" sz="quarter" idx="20" hasCustomPrompt="1"/>
          </p:nvPr>
        </p:nvSpPr>
        <p:spPr>
          <a:xfrm>
            <a:off x="3282965" y="1503593"/>
            <a:ext cx="2585133" cy="783255"/>
          </a:xfrm>
          <a:prstGeom prst="rect">
            <a:avLst/>
          </a:prstGeom>
          <a:solidFill>
            <a:schemeClr val="accent2">
              <a:alpha val="20000"/>
            </a:schemeClr>
          </a:solidFill>
        </p:spPr>
        <p:txBody>
          <a:bodyPr wrap="square" lIns="144000" tIns="144000" rIns="144000" bIns="144000">
            <a:spAutoFit/>
          </a:bodyPr>
          <a:lstStyle>
            <a:lvl1pPr marL="0" indent="0">
              <a:lnSpc>
                <a:spcPct val="100000"/>
              </a:lnSpc>
              <a:buNone/>
              <a:defRPr sz="1600" b="1" i="0">
                <a:solidFill>
                  <a:schemeClr val="accent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16" name="Textplatzhalter 8">
            <a:extLst>
              <a:ext uri="{FF2B5EF4-FFF2-40B4-BE49-F238E27FC236}">
                <a16:creationId xmlns:a16="http://schemas.microsoft.com/office/drawing/2014/main" id="{CE8A4CE0-D87B-F9BA-E166-180DF1D2D41F}"/>
              </a:ext>
            </a:extLst>
          </p:cNvPr>
          <p:cNvSpPr>
            <a:spLocks noGrp="1"/>
          </p:cNvSpPr>
          <p:nvPr>
            <p:ph type="body" sz="quarter" idx="21" hasCustomPrompt="1"/>
          </p:nvPr>
        </p:nvSpPr>
        <p:spPr>
          <a:xfrm>
            <a:off x="313053" y="1501085"/>
            <a:ext cx="2585133" cy="783255"/>
          </a:xfrm>
          <a:prstGeom prst="rect">
            <a:avLst/>
          </a:prstGeom>
          <a:solidFill>
            <a:schemeClr val="accent2">
              <a:alpha val="20000"/>
            </a:schemeClr>
          </a:solidFill>
        </p:spPr>
        <p:txBody>
          <a:bodyPr wrap="square" lIns="144000" tIns="144000" rIns="144000" bIns="144000">
            <a:spAutoFit/>
          </a:bodyPr>
          <a:lstStyle>
            <a:lvl1pPr marL="0" indent="0">
              <a:lnSpc>
                <a:spcPct val="100000"/>
              </a:lnSpc>
              <a:buNone/>
              <a:defRPr sz="1600" b="1" i="0">
                <a:solidFill>
                  <a:schemeClr val="accent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5" name="Textplatzhalter 8">
            <a:extLst>
              <a:ext uri="{FF2B5EF4-FFF2-40B4-BE49-F238E27FC236}">
                <a16:creationId xmlns:a16="http://schemas.microsoft.com/office/drawing/2014/main" id="{1B8F7D83-C8C1-B008-8918-25BD22CACF02}"/>
              </a:ext>
            </a:extLst>
          </p:cNvPr>
          <p:cNvSpPr>
            <a:spLocks noGrp="1"/>
          </p:cNvSpPr>
          <p:nvPr>
            <p:ph type="body" sz="quarter" idx="29" hasCustomPrompt="1"/>
          </p:nvPr>
        </p:nvSpPr>
        <p:spPr>
          <a:xfrm>
            <a:off x="312966" y="2588043"/>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4" name="Textplatzhalter 8">
            <a:extLst>
              <a:ext uri="{FF2B5EF4-FFF2-40B4-BE49-F238E27FC236}">
                <a16:creationId xmlns:a16="http://schemas.microsoft.com/office/drawing/2014/main" id="{9DB2C6B6-1857-367D-9372-008F96993496}"/>
              </a:ext>
            </a:extLst>
          </p:cNvPr>
          <p:cNvSpPr>
            <a:spLocks noGrp="1"/>
          </p:cNvSpPr>
          <p:nvPr>
            <p:ph type="body" sz="quarter" idx="30" hasCustomPrompt="1"/>
          </p:nvPr>
        </p:nvSpPr>
        <p:spPr>
          <a:xfrm>
            <a:off x="3275943" y="2576814"/>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6" name="Textplatzhalter 8">
            <a:extLst>
              <a:ext uri="{FF2B5EF4-FFF2-40B4-BE49-F238E27FC236}">
                <a16:creationId xmlns:a16="http://schemas.microsoft.com/office/drawing/2014/main" id="{E246AC97-ADD9-85D9-01DD-EF0E75F04A4D}"/>
              </a:ext>
            </a:extLst>
          </p:cNvPr>
          <p:cNvSpPr>
            <a:spLocks noGrp="1"/>
          </p:cNvSpPr>
          <p:nvPr>
            <p:ph type="body" sz="quarter" idx="31" hasCustomPrompt="1"/>
          </p:nvPr>
        </p:nvSpPr>
        <p:spPr>
          <a:xfrm>
            <a:off x="6259765" y="2575211"/>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9" name="Foliennummernplatzhalter 5">
            <a:extLst>
              <a:ext uri="{FF2B5EF4-FFF2-40B4-BE49-F238E27FC236}">
                <a16:creationId xmlns:a16="http://schemas.microsoft.com/office/drawing/2014/main" id="{57C591CC-80E0-CAEE-B807-B651983DB581}"/>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0" name="Fußzeilenplatzhalter 4">
            <a:extLst>
              <a:ext uri="{FF2B5EF4-FFF2-40B4-BE49-F238E27FC236}">
                <a16:creationId xmlns:a16="http://schemas.microsoft.com/office/drawing/2014/main" id="{FB8618FF-6FEF-3AE4-B915-E31B95EFF3EF}"/>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2970976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HS_Textblock_Dreispaltig_dunkelgrau">
    <p:spTree>
      <p:nvGrpSpPr>
        <p:cNvPr id="1" name=""/>
        <p:cNvGrpSpPr/>
        <p:nvPr/>
      </p:nvGrpSpPr>
      <p:grpSpPr>
        <a:xfrm>
          <a:off x="0" y="0"/>
          <a:ext cx="0" cy="0"/>
          <a:chOff x="0" y="0"/>
          <a:chExt cx="0" cy="0"/>
        </a:xfrm>
      </p:grpSpPr>
      <p:sp>
        <p:nvSpPr>
          <p:cNvPr id="20" name="Textplatzhalter 8">
            <a:extLst>
              <a:ext uri="{FF2B5EF4-FFF2-40B4-BE49-F238E27FC236}">
                <a16:creationId xmlns:a16="http://schemas.microsoft.com/office/drawing/2014/main" id="{E2619966-E0B8-131C-06B0-EF43712B5F9B}"/>
              </a:ext>
            </a:extLst>
          </p:cNvPr>
          <p:cNvSpPr>
            <a:spLocks noGrp="1"/>
          </p:cNvSpPr>
          <p:nvPr>
            <p:ph type="body" sz="quarter" idx="18" hasCustomPrompt="1"/>
          </p:nvPr>
        </p:nvSpPr>
        <p:spPr>
          <a:xfrm>
            <a:off x="6252877" y="1501085"/>
            <a:ext cx="2585133" cy="783255"/>
          </a:xfrm>
          <a:prstGeom prst="rect">
            <a:avLst/>
          </a:prstGeom>
          <a:solidFill>
            <a:schemeClr val="accent2"/>
          </a:solidFill>
        </p:spPr>
        <p:txBody>
          <a:bodyPr wrap="square" lIns="144000" tIns="144000" rIns="144000" bIns="144000">
            <a:spAutoFit/>
          </a:bodyPr>
          <a:lstStyle>
            <a:lvl1pPr marL="0" indent="0">
              <a:lnSpc>
                <a:spcPct val="100000"/>
              </a:lnSpc>
              <a:buNone/>
              <a:defRPr sz="1600" b="1" i="0">
                <a:solidFill>
                  <a:schemeClr val="bg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26" name="Textplatzhalter 8">
            <a:extLst>
              <a:ext uri="{FF2B5EF4-FFF2-40B4-BE49-F238E27FC236}">
                <a16:creationId xmlns:a16="http://schemas.microsoft.com/office/drawing/2014/main" id="{2EC7085D-F69A-40EE-A1DD-A79EF5B9D8EA}"/>
              </a:ext>
            </a:extLst>
          </p:cNvPr>
          <p:cNvSpPr>
            <a:spLocks noGrp="1"/>
          </p:cNvSpPr>
          <p:nvPr>
            <p:ph type="body" sz="quarter" idx="20" hasCustomPrompt="1"/>
          </p:nvPr>
        </p:nvSpPr>
        <p:spPr>
          <a:xfrm>
            <a:off x="3282538" y="1503593"/>
            <a:ext cx="2585133" cy="783255"/>
          </a:xfrm>
          <a:prstGeom prst="rect">
            <a:avLst/>
          </a:prstGeom>
          <a:solidFill>
            <a:schemeClr val="accent2"/>
          </a:solidFill>
        </p:spPr>
        <p:txBody>
          <a:bodyPr wrap="square" lIns="144000" tIns="144000" rIns="144000" bIns="144000">
            <a:spAutoFit/>
          </a:bodyPr>
          <a:lstStyle>
            <a:lvl1pPr marL="0" indent="0">
              <a:lnSpc>
                <a:spcPct val="100000"/>
              </a:lnSpc>
              <a:buNone/>
              <a:defRPr sz="1600" b="1" i="0">
                <a:solidFill>
                  <a:schemeClr val="bg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27" name="Textplatzhalter 8">
            <a:extLst>
              <a:ext uri="{FF2B5EF4-FFF2-40B4-BE49-F238E27FC236}">
                <a16:creationId xmlns:a16="http://schemas.microsoft.com/office/drawing/2014/main" id="{8A14FA05-A76D-BE9C-84FE-B5B527FC75D3}"/>
              </a:ext>
            </a:extLst>
          </p:cNvPr>
          <p:cNvSpPr>
            <a:spLocks noGrp="1"/>
          </p:cNvSpPr>
          <p:nvPr>
            <p:ph type="body" sz="quarter" idx="21" hasCustomPrompt="1"/>
          </p:nvPr>
        </p:nvSpPr>
        <p:spPr>
          <a:xfrm>
            <a:off x="313053" y="1501085"/>
            <a:ext cx="2585133" cy="783255"/>
          </a:xfrm>
          <a:prstGeom prst="rect">
            <a:avLst/>
          </a:prstGeom>
          <a:solidFill>
            <a:schemeClr val="accent2"/>
          </a:solidFill>
        </p:spPr>
        <p:txBody>
          <a:bodyPr wrap="square" lIns="144000" tIns="144000" rIns="144000" bIns="144000">
            <a:spAutoFit/>
          </a:bodyPr>
          <a:lstStyle>
            <a:lvl1pPr marL="0" indent="0">
              <a:lnSpc>
                <a:spcPct val="100000"/>
              </a:lnSpc>
              <a:buNone/>
              <a:defRPr sz="1600" b="1" i="0">
                <a:solidFill>
                  <a:schemeClr val="bg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7" name="Textplatzhalter 6">
            <a:extLst>
              <a:ext uri="{FF2B5EF4-FFF2-40B4-BE49-F238E27FC236}">
                <a16:creationId xmlns:a16="http://schemas.microsoft.com/office/drawing/2014/main" id="{B2C467E1-FD31-BBA9-5A52-E062134CF56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3" name="Textfeld 2">
            <a:extLst>
              <a:ext uri="{FF2B5EF4-FFF2-40B4-BE49-F238E27FC236}">
                <a16:creationId xmlns:a16="http://schemas.microsoft.com/office/drawing/2014/main" id="{161D05B0-7E1F-B5F7-06C5-1B555E82699D}"/>
              </a:ext>
            </a:extLst>
          </p:cNvPr>
          <p:cNvSpPr txBox="1"/>
          <p:nvPr userDrawn="1"/>
        </p:nvSpPr>
        <p:spPr>
          <a:xfrm>
            <a:off x="557213" y="4879181"/>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4" name="Textplatzhalter 8">
            <a:extLst>
              <a:ext uri="{FF2B5EF4-FFF2-40B4-BE49-F238E27FC236}">
                <a16:creationId xmlns:a16="http://schemas.microsoft.com/office/drawing/2014/main" id="{17396185-1EEF-7A54-BBB4-77E9FF2F9093}"/>
              </a:ext>
            </a:extLst>
          </p:cNvPr>
          <p:cNvSpPr>
            <a:spLocks noGrp="1"/>
          </p:cNvSpPr>
          <p:nvPr>
            <p:ph type="body" sz="quarter" idx="29" hasCustomPrompt="1"/>
          </p:nvPr>
        </p:nvSpPr>
        <p:spPr>
          <a:xfrm>
            <a:off x="312966" y="2588043"/>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6" name="Textplatzhalter 8">
            <a:extLst>
              <a:ext uri="{FF2B5EF4-FFF2-40B4-BE49-F238E27FC236}">
                <a16:creationId xmlns:a16="http://schemas.microsoft.com/office/drawing/2014/main" id="{773E19EA-9089-403C-CD25-CE844CFEDF7E}"/>
              </a:ext>
            </a:extLst>
          </p:cNvPr>
          <p:cNvSpPr>
            <a:spLocks noGrp="1"/>
          </p:cNvSpPr>
          <p:nvPr>
            <p:ph type="body" sz="quarter" idx="30" hasCustomPrompt="1"/>
          </p:nvPr>
        </p:nvSpPr>
        <p:spPr>
          <a:xfrm>
            <a:off x="3275943" y="2576814"/>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9" name="Textplatzhalter 8">
            <a:extLst>
              <a:ext uri="{FF2B5EF4-FFF2-40B4-BE49-F238E27FC236}">
                <a16:creationId xmlns:a16="http://schemas.microsoft.com/office/drawing/2014/main" id="{3FD1061C-CF0B-4814-EF6A-27741F8407E3}"/>
              </a:ext>
            </a:extLst>
          </p:cNvPr>
          <p:cNvSpPr>
            <a:spLocks noGrp="1"/>
          </p:cNvSpPr>
          <p:nvPr>
            <p:ph type="body" sz="quarter" idx="31" hasCustomPrompt="1"/>
          </p:nvPr>
        </p:nvSpPr>
        <p:spPr>
          <a:xfrm>
            <a:off x="6259765" y="2575211"/>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5" name="Foliennummernplatzhalter 5">
            <a:extLst>
              <a:ext uri="{FF2B5EF4-FFF2-40B4-BE49-F238E27FC236}">
                <a16:creationId xmlns:a16="http://schemas.microsoft.com/office/drawing/2014/main" id="{28CD8DE0-4C59-2293-F190-07DDB1E0506E}"/>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0" name="Fußzeilenplatzhalter 4">
            <a:extLst>
              <a:ext uri="{FF2B5EF4-FFF2-40B4-BE49-F238E27FC236}">
                <a16:creationId xmlns:a16="http://schemas.microsoft.com/office/drawing/2014/main" id="{4C3AE266-A64F-6486-3E44-242D93E94126}"/>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379607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HS_Textblock_Dreispaltig_grü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7" name="Textplatzhalter 6">
            <a:extLst>
              <a:ext uri="{FF2B5EF4-FFF2-40B4-BE49-F238E27FC236}">
                <a16:creationId xmlns:a16="http://schemas.microsoft.com/office/drawing/2014/main" id="{B2C467E1-FD31-BBA9-5A52-E062134CF56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3" name="Textfeld 2">
            <a:extLst>
              <a:ext uri="{FF2B5EF4-FFF2-40B4-BE49-F238E27FC236}">
                <a16:creationId xmlns:a16="http://schemas.microsoft.com/office/drawing/2014/main" id="{161D05B0-7E1F-B5F7-06C5-1B555E82699D}"/>
              </a:ext>
            </a:extLst>
          </p:cNvPr>
          <p:cNvSpPr txBox="1"/>
          <p:nvPr userDrawn="1"/>
        </p:nvSpPr>
        <p:spPr>
          <a:xfrm>
            <a:off x="557213" y="4879181"/>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5" name="Textplatzhalter 8">
            <a:extLst>
              <a:ext uri="{FF2B5EF4-FFF2-40B4-BE49-F238E27FC236}">
                <a16:creationId xmlns:a16="http://schemas.microsoft.com/office/drawing/2014/main" id="{69AEAD17-AB65-C1D8-EF80-5D67BDE687C1}"/>
              </a:ext>
            </a:extLst>
          </p:cNvPr>
          <p:cNvSpPr>
            <a:spLocks noGrp="1"/>
          </p:cNvSpPr>
          <p:nvPr>
            <p:ph type="body" sz="quarter" idx="18" hasCustomPrompt="1"/>
          </p:nvPr>
        </p:nvSpPr>
        <p:spPr>
          <a:xfrm>
            <a:off x="6252877" y="1501085"/>
            <a:ext cx="2585133" cy="783255"/>
          </a:xfrm>
          <a:prstGeom prst="rect">
            <a:avLst/>
          </a:prstGeom>
          <a:solidFill>
            <a:schemeClr val="accent3"/>
          </a:solid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14" name="Textplatzhalter 8">
            <a:extLst>
              <a:ext uri="{FF2B5EF4-FFF2-40B4-BE49-F238E27FC236}">
                <a16:creationId xmlns:a16="http://schemas.microsoft.com/office/drawing/2014/main" id="{EC2E0473-58F2-C45B-0D4F-BEF920F03B38}"/>
              </a:ext>
            </a:extLst>
          </p:cNvPr>
          <p:cNvSpPr>
            <a:spLocks noGrp="1"/>
          </p:cNvSpPr>
          <p:nvPr>
            <p:ph type="body" sz="quarter" idx="20" hasCustomPrompt="1"/>
          </p:nvPr>
        </p:nvSpPr>
        <p:spPr>
          <a:xfrm>
            <a:off x="3282538" y="1503593"/>
            <a:ext cx="2585133" cy="783255"/>
          </a:xfrm>
          <a:prstGeom prst="rect">
            <a:avLst/>
          </a:prstGeom>
          <a:solidFill>
            <a:schemeClr val="accent3"/>
          </a:solid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15" name="Textplatzhalter 8">
            <a:extLst>
              <a:ext uri="{FF2B5EF4-FFF2-40B4-BE49-F238E27FC236}">
                <a16:creationId xmlns:a16="http://schemas.microsoft.com/office/drawing/2014/main" id="{AE028109-A15C-D742-831F-ECBC0CFE2177}"/>
              </a:ext>
            </a:extLst>
          </p:cNvPr>
          <p:cNvSpPr>
            <a:spLocks noGrp="1"/>
          </p:cNvSpPr>
          <p:nvPr>
            <p:ph type="body" sz="quarter" idx="21" hasCustomPrompt="1"/>
          </p:nvPr>
        </p:nvSpPr>
        <p:spPr>
          <a:xfrm>
            <a:off x="313053" y="1501085"/>
            <a:ext cx="2585133" cy="783255"/>
          </a:xfrm>
          <a:prstGeom prst="rect">
            <a:avLst/>
          </a:prstGeom>
          <a:solidFill>
            <a:schemeClr val="accent3"/>
          </a:solid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4" name="Textplatzhalter 8">
            <a:extLst>
              <a:ext uri="{FF2B5EF4-FFF2-40B4-BE49-F238E27FC236}">
                <a16:creationId xmlns:a16="http://schemas.microsoft.com/office/drawing/2014/main" id="{27B7816B-933A-B9EA-1A37-D11EB0EACE80}"/>
              </a:ext>
            </a:extLst>
          </p:cNvPr>
          <p:cNvSpPr>
            <a:spLocks noGrp="1"/>
          </p:cNvSpPr>
          <p:nvPr>
            <p:ph type="body" sz="quarter" idx="29" hasCustomPrompt="1"/>
          </p:nvPr>
        </p:nvSpPr>
        <p:spPr>
          <a:xfrm>
            <a:off x="312966" y="2588043"/>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6" name="Textplatzhalter 8">
            <a:extLst>
              <a:ext uri="{FF2B5EF4-FFF2-40B4-BE49-F238E27FC236}">
                <a16:creationId xmlns:a16="http://schemas.microsoft.com/office/drawing/2014/main" id="{42BA515F-BEA6-D5FE-0637-61AD58C3E863}"/>
              </a:ext>
            </a:extLst>
          </p:cNvPr>
          <p:cNvSpPr>
            <a:spLocks noGrp="1"/>
          </p:cNvSpPr>
          <p:nvPr>
            <p:ph type="body" sz="quarter" idx="30" hasCustomPrompt="1"/>
          </p:nvPr>
        </p:nvSpPr>
        <p:spPr>
          <a:xfrm>
            <a:off x="3275943" y="2576814"/>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9" name="Textplatzhalter 8">
            <a:extLst>
              <a:ext uri="{FF2B5EF4-FFF2-40B4-BE49-F238E27FC236}">
                <a16:creationId xmlns:a16="http://schemas.microsoft.com/office/drawing/2014/main" id="{B82F8E24-D92E-94DD-F336-D4C77A3BCB10}"/>
              </a:ext>
            </a:extLst>
          </p:cNvPr>
          <p:cNvSpPr>
            <a:spLocks noGrp="1"/>
          </p:cNvSpPr>
          <p:nvPr>
            <p:ph type="body" sz="quarter" idx="31" hasCustomPrompt="1"/>
          </p:nvPr>
        </p:nvSpPr>
        <p:spPr>
          <a:xfrm>
            <a:off x="6259765" y="2575211"/>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10" name="Foliennummernplatzhalter 5">
            <a:extLst>
              <a:ext uri="{FF2B5EF4-FFF2-40B4-BE49-F238E27FC236}">
                <a16:creationId xmlns:a16="http://schemas.microsoft.com/office/drawing/2014/main" id="{E682FFA2-9457-6F93-2C10-95DAF60CDCEE}"/>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1" name="Fußzeilenplatzhalter 4">
            <a:extLst>
              <a:ext uri="{FF2B5EF4-FFF2-40B4-BE49-F238E27FC236}">
                <a16:creationId xmlns:a16="http://schemas.microsoft.com/office/drawing/2014/main" id="{DC7782A4-1724-24AF-4E6B-9EB9E43D0963}"/>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1050311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HS_Textblock_Dreispaltig_Hintergrun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C16559CC-5A9C-9B5F-55F4-133096EC608B}"/>
              </a:ext>
            </a:extLst>
          </p:cNvPr>
          <p:cNvSpPr>
            <a:spLocks noGrp="1" noRot="1" noMove="1" noResize="1" noEditPoints="1" noAdjustHandles="1" noChangeArrowheads="1" noChangeShapeType="1"/>
          </p:cNvSpPr>
          <p:nvPr userDrawn="1"/>
        </p:nvSpPr>
        <p:spPr>
          <a:xfrm>
            <a:off x="306388" y="1350211"/>
            <a:ext cx="2594694" cy="3102490"/>
          </a:xfrm>
          <a:prstGeom prst="rect">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F25103ED-18DF-ADA3-CF18-C2F240B69E2B}"/>
              </a:ext>
            </a:extLst>
          </p:cNvPr>
          <p:cNvSpPr>
            <a:spLocks noGrp="1" noRot="1" noMove="1" noResize="1" noEditPoints="1" noAdjustHandles="1" noChangeArrowheads="1" noChangeShapeType="1"/>
          </p:cNvSpPr>
          <p:nvPr userDrawn="1"/>
        </p:nvSpPr>
        <p:spPr>
          <a:xfrm>
            <a:off x="3276601" y="1348740"/>
            <a:ext cx="2594694" cy="3102490"/>
          </a:xfrm>
          <a:prstGeom prst="rect">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a:extLst>
              <a:ext uri="{FF2B5EF4-FFF2-40B4-BE49-F238E27FC236}">
                <a16:creationId xmlns:a16="http://schemas.microsoft.com/office/drawing/2014/main" id="{F8A9B700-C017-4936-80FD-A6B33C787E7A}"/>
              </a:ext>
            </a:extLst>
          </p:cNvPr>
          <p:cNvSpPr>
            <a:spLocks noGrp="1" noRot="1" noMove="1" noResize="1" noEditPoints="1" noAdjustHandles="1" noChangeArrowheads="1" noChangeShapeType="1"/>
          </p:cNvSpPr>
          <p:nvPr userDrawn="1"/>
        </p:nvSpPr>
        <p:spPr>
          <a:xfrm>
            <a:off x="6246813" y="1348031"/>
            <a:ext cx="2594694" cy="3102490"/>
          </a:xfrm>
          <a:prstGeom prst="rect">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7" name="Textplatzhalter 6">
            <a:extLst>
              <a:ext uri="{FF2B5EF4-FFF2-40B4-BE49-F238E27FC236}">
                <a16:creationId xmlns:a16="http://schemas.microsoft.com/office/drawing/2014/main" id="{B2C467E1-FD31-BBA9-5A52-E062134CF56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3" name="Textfeld 2">
            <a:extLst>
              <a:ext uri="{FF2B5EF4-FFF2-40B4-BE49-F238E27FC236}">
                <a16:creationId xmlns:a16="http://schemas.microsoft.com/office/drawing/2014/main" id="{161D05B0-7E1F-B5F7-06C5-1B555E82699D}"/>
              </a:ext>
            </a:extLst>
          </p:cNvPr>
          <p:cNvSpPr txBox="1"/>
          <p:nvPr userDrawn="1"/>
        </p:nvSpPr>
        <p:spPr>
          <a:xfrm>
            <a:off x="557213" y="4879181"/>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5" name="Textplatzhalter 8">
            <a:extLst>
              <a:ext uri="{FF2B5EF4-FFF2-40B4-BE49-F238E27FC236}">
                <a16:creationId xmlns:a16="http://schemas.microsoft.com/office/drawing/2014/main" id="{69AEAD17-AB65-C1D8-EF80-5D67BDE687C1}"/>
              </a:ext>
            </a:extLst>
          </p:cNvPr>
          <p:cNvSpPr>
            <a:spLocks noGrp="1"/>
          </p:cNvSpPr>
          <p:nvPr>
            <p:ph type="body" sz="quarter" idx="18" hasCustomPrompt="1"/>
          </p:nvPr>
        </p:nvSpPr>
        <p:spPr>
          <a:xfrm>
            <a:off x="6252877" y="2189836"/>
            <a:ext cx="2585133" cy="783255"/>
          </a:xfrm>
          <a:prstGeom prst="rect">
            <a:avLst/>
          </a:prstGeom>
          <a:no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14" name="Textplatzhalter 8">
            <a:extLst>
              <a:ext uri="{FF2B5EF4-FFF2-40B4-BE49-F238E27FC236}">
                <a16:creationId xmlns:a16="http://schemas.microsoft.com/office/drawing/2014/main" id="{EC2E0473-58F2-C45B-0D4F-BEF920F03B38}"/>
              </a:ext>
            </a:extLst>
          </p:cNvPr>
          <p:cNvSpPr>
            <a:spLocks noGrp="1"/>
          </p:cNvSpPr>
          <p:nvPr>
            <p:ph type="body" sz="quarter" idx="20" hasCustomPrompt="1"/>
          </p:nvPr>
        </p:nvSpPr>
        <p:spPr>
          <a:xfrm>
            <a:off x="3282538" y="2192344"/>
            <a:ext cx="2585133" cy="783255"/>
          </a:xfrm>
          <a:prstGeom prst="rect">
            <a:avLst/>
          </a:prstGeom>
          <a:no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15" name="Textplatzhalter 8">
            <a:extLst>
              <a:ext uri="{FF2B5EF4-FFF2-40B4-BE49-F238E27FC236}">
                <a16:creationId xmlns:a16="http://schemas.microsoft.com/office/drawing/2014/main" id="{AE028109-A15C-D742-831F-ECBC0CFE2177}"/>
              </a:ext>
            </a:extLst>
          </p:cNvPr>
          <p:cNvSpPr>
            <a:spLocks noGrp="1"/>
          </p:cNvSpPr>
          <p:nvPr>
            <p:ph type="body" sz="quarter" idx="21" hasCustomPrompt="1"/>
          </p:nvPr>
        </p:nvSpPr>
        <p:spPr>
          <a:xfrm>
            <a:off x="313053" y="2189836"/>
            <a:ext cx="2585133" cy="783255"/>
          </a:xfrm>
          <a:prstGeom prst="rect">
            <a:avLst/>
          </a:prstGeom>
          <a:no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9" name="Textplatzhalter 8">
            <a:extLst>
              <a:ext uri="{FF2B5EF4-FFF2-40B4-BE49-F238E27FC236}">
                <a16:creationId xmlns:a16="http://schemas.microsoft.com/office/drawing/2014/main" id="{34E7F7B7-B5AB-48CE-D857-E17BE6F3D492}"/>
              </a:ext>
            </a:extLst>
          </p:cNvPr>
          <p:cNvSpPr>
            <a:spLocks noGrp="1"/>
          </p:cNvSpPr>
          <p:nvPr>
            <p:ph type="body" sz="quarter" idx="29" hasCustomPrompt="1"/>
          </p:nvPr>
        </p:nvSpPr>
        <p:spPr>
          <a:xfrm>
            <a:off x="312966" y="2992304"/>
            <a:ext cx="2577848" cy="1454568"/>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7" name="Textplatzhalter 8">
            <a:extLst>
              <a:ext uri="{FF2B5EF4-FFF2-40B4-BE49-F238E27FC236}">
                <a16:creationId xmlns:a16="http://schemas.microsoft.com/office/drawing/2014/main" id="{CC67F043-00FD-E89E-DDBD-05EBA9609421}"/>
              </a:ext>
            </a:extLst>
          </p:cNvPr>
          <p:cNvSpPr>
            <a:spLocks noGrp="1"/>
          </p:cNvSpPr>
          <p:nvPr>
            <p:ph type="body" sz="quarter" idx="30" hasCustomPrompt="1"/>
          </p:nvPr>
        </p:nvSpPr>
        <p:spPr>
          <a:xfrm>
            <a:off x="3275943" y="2981075"/>
            <a:ext cx="2577848" cy="1465797"/>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8" name="Textplatzhalter 8">
            <a:extLst>
              <a:ext uri="{FF2B5EF4-FFF2-40B4-BE49-F238E27FC236}">
                <a16:creationId xmlns:a16="http://schemas.microsoft.com/office/drawing/2014/main" id="{C58FB6C1-77A7-36A7-0B18-47D89559880C}"/>
              </a:ext>
            </a:extLst>
          </p:cNvPr>
          <p:cNvSpPr>
            <a:spLocks noGrp="1"/>
          </p:cNvSpPr>
          <p:nvPr>
            <p:ph type="body" sz="quarter" idx="31" hasCustomPrompt="1"/>
          </p:nvPr>
        </p:nvSpPr>
        <p:spPr>
          <a:xfrm>
            <a:off x="6259765" y="2979472"/>
            <a:ext cx="2577848" cy="1477025"/>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0" name="Foliennummernplatzhalter 5">
            <a:extLst>
              <a:ext uri="{FF2B5EF4-FFF2-40B4-BE49-F238E27FC236}">
                <a16:creationId xmlns:a16="http://schemas.microsoft.com/office/drawing/2014/main" id="{686429D1-94EB-0684-B599-83A491B39175}"/>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1" name="Fußzeilenplatzhalter 4">
            <a:extLst>
              <a:ext uri="{FF2B5EF4-FFF2-40B4-BE49-F238E27FC236}">
                <a16:creationId xmlns:a16="http://schemas.microsoft.com/office/drawing/2014/main" id="{2FFC9598-6427-EA6C-52D1-AE048C8CAA81}"/>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856109549"/>
      </p:ext>
    </p:extLst>
  </p:cSld>
  <p:clrMapOvr>
    <a:masterClrMapping/>
  </p:clrMapOvr>
  <p:extLst>
    <p:ext uri="{DCECCB84-F9BA-43D5-87BE-67443E8EF086}">
      <p15:sldGuideLst xmlns:p15="http://schemas.microsoft.com/office/powerpoint/2012/main">
        <p15:guide id="1" pos="3935">
          <p15:clr>
            <a:srgbClr val="FBAE40"/>
          </p15:clr>
        </p15:guide>
        <p15:guide id="2" pos="206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HS_Textblock_Dreispaltig_Tranparen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7" name="Textplatzhalter 6">
            <a:extLst>
              <a:ext uri="{FF2B5EF4-FFF2-40B4-BE49-F238E27FC236}">
                <a16:creationId xmlns:a16="http://schemas.microsoft.com/office/drawing/2014/main" id="{B2C467E1-FD31-BBA9-5A52-E062134CF56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3" name="Textfeld 2">
            <a:extLst>
              <a:ext uri="{FF2B5EF4-FFF2-40B4-BE49-F238E27FC236}">
                <a16:creationId xmlns:a16="http://schemas.microsoft.com/office/drawing/2014/main" id="{161D05B0-7E1F-B5F7-06C5-1B555E82699D}"/>
              </a:ext>
            </a:extLst>
          </p:cNvPr>
          <p:cNvSpPr txBox="1"/>
          <p:nvPr userDrawn="1"/>
        </p:nvSpPr>
        <p:spPr>
          <a:xfrm>
            <a:off x="557213" y="4879181"/>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6" name="Textplatzhalter 8">
            <a:extLst>
              <a:ext uri="{FF2B5EF4-FFF2-40B4-BE49-F238E27FC236}">
                <a16:creationId xmlns:a16="http://schemas.microsoft.com/office/drawing/2014/main" id="{F455000C-0288-EEE2-138B-56FF4CA81200}"/>
              </a:ext>
            </a:extLst>
          </p:cNvPr>
          <p:cNvSpPr>
            <a:spLocks noGrp="1"/>
          </p:cNvSpPr>
          <p:nvPr>
            <p:ph type="body" sz="quarter" idx="18" hasCustomPrompt="1"/>
          </p:nvPr>
        </p:nvSpPr>
        <p:spPr>
          <a:xfrm>
            <a:off x="6252877" y="2189836"/>
            <a:ext cx="2585133" cy="783255"/>
          </a:xfrm>
          <a:prstGeom prst="rect">
            <a:avLst/>
          </a:prstGeom>
          <a:no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9" name="Textplatzhalter 8">
            <a:extLst>
              <a:ext uri="{FF2B5EF4-FFF2-40B4-BE49-F238E27FC236}">
                <a16:creationId xmlns:a16="http://schemas.microsoft.com/office/drawing/2014/main" id="{083E91AA-D468-3761-AF20-7878452992FF}"/>
              </a:ext>
            </a:extLst>
          </p:cNvPr>
          <p:cNvSpPr>
            <a:spLocks noGrp="1"/>
          </p:cNvSpPr>
          <p:nvPr>
            <p:ph type="body" sz="quarter" idx="20" hasCustomPrompt="1"/>
          </p:nvPr>
        </p:nvSpPr>
        <p:spPr>
          <a:xfrm>
            <a:off x="3282538" y="2192344"/>
            <a:ext cx="2585133" cy="783255"/>
          </a:xfrm>
          <a:prstGeom prst="rect">
            <a:avLst/>
          </a:prstGeom>
          <a:no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13" name="Textplatzhalter 8">
            <a:extLst>
              <a:ext uri="{FF2B5EF4-FFF2-40B4-BE49-F238E27FC236}">
                <a16:creationId xmlns:a16="http://schemas.microsoft.com/office/drawing/2014/main" id="{E0B759A8-E92B-144D-C700-24E650586100}"/>
              </a:ext>
            </a:extLst>
          </p:cNvPr>
          <p:cNvSpPr>
            <a:spLocks noGrp="1"/>
          </p:cNvSpPr>
          <p:nvPr>
            <p:ph type="body" sz="quarter" idx="21" hasCustomPrompt="1"/>
          </p:nvPr>
        </p:nvSpPr>
        <p:spPr>
          <a:xfrm>
            <a:off x="313053" y="2189836"/>
            <a:ext cx="2585133" cy="783255"/>
          </a:xfrm>
          <a:prstGeom prst="rect">
            <a:avLst/>
          </a:prstGeom>
          <a:noFill/>
        </p:spPr>
        <p:txBody>
          <a:bodyPr wrap="square" lIns="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Headline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16" name="Textplatzhalter 8">
            <a:extLst>
              <a:ext uri="{FF2B5EF4-FFF2-40B4-BE49-F238E27FC236}">
                <a16:creationId xmlns:a16="http://schemas.microsoft.com/office/drawing/2014/main" id="{7A0C3B69-522E-313A-A895-FC141518A420}"/>
              </a:ext>
            </a:extLst>
          </p:cNvPr>
          <p:cNvSpPr>
            <a:spLocks noGrp="1"/>
          </p:cNvSpPr>
          <p:nvPr>
            <p:ph type="body" sz="quarter" idx="29" hasCustomPrompt="1"/>
          </p:nvPr>
        </p:nvSpPr>
        <p:spPr>
          <a:xfrm>
            <a:off x="312966" y="2992304"/>
            <a:ext cx="2577848" cy="1454568"/>
          </a:xfrm>
          <a:prstGeom prst="rect">
            <a:avLst/>
          </a:prstGeom>
        </p:spPr>
        <p:txBody>
          <a:bodyPr lIns="0">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7" name="Textplatzhalter 8">
            <a:extLst>
              <a:ext uri="{FF2B5EF4-FFF2-40B4-BE49-F238E27FC236}">
                <a16:creationId xmlns:a16="http://schemas.microsoft.com/office/drawing/2014/main" id="{7DB50571-3C1B-EBF3-98D8-B759AD929E0C}"/>
              </a:ext>
            </a:extLst>
          </p:cNvPr>
          <p:cNvSpPr>
            <a:spLocks noGrp="1"/>
          </p:cNvSpPr>
          <p:nvPr>
            <p:ph type="body" sz="quarter" idx="30" hasCustomPrompt="1"/>
          </p:nvPr>
        </p:nvSpPr>
        <p:spPr>
          <a:xfrm>
            <a:off x="3275943" y="2981075"/>
            <a:ext cx="2577848" cy="1465797"/>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8" name="Textplatzhalter 8">
            <a:extLst>
              <a:ext uri="{FF2B5EF4-FFF2-40B4-BE49-F238E27FC236}">
                <a16:creationId xmlns:a16="http://schemas.microsoft.com/office/drawing/2014/main" id="{2FA64FF7-B600-549B-0FC8-4EF803C9D42F}"/>
              </a:ext>
            </a:extLst>
          </p:cNvPr>
          <p:cNvSpPr>
            <a:spLocks noGrp="1"/>
          </p:cNvSpPr>
          <p:nvPr>
            <p:ph type="body" sz="quarter" idx="31" hasCustomPrompt="1"/>
          </p:nvPr>
        </p:nvSpPr>
        <p:spPr>
          <a:xfrm>
            <a:off x="6259765" y="2979472"/>
            <a:ext cx="2577848" cy="1477025"/>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4" name="Foliennummernplatzhalter 5">
            <a:extLst>
              <a:ext uri="{FF2B5EF4-FFF2-40B4-BE49-F238E27FC236}">
                <a16:creationId xmlns:a16="http://schemas.microsoft.com/office/drawing/2014/main" id="{73FF286E-834A-279F-E539-A733934A9C1B}"/>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5" name="Fußzeilenplatzhalter 4">
            <a:extLst>
              <a:ext uri="{FF2B5EF4-FFF2-40B4-BE49-F238E27FC236}">
                <a16:creationId xmlns:a16="http://schemas.microsoft.com/office/drawing/2014/main" id="{1F14918F-88FD-2049-701C-E785CE63631E}"/>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2975511574"/>
      </p:ext>
    </p:extLst>
  </p:cSld>
  <p:clrMapOvr>
    <a:masterClrMapping/>
  </p:clrMapOvr>
  <p:extLst>
    <p:ext uri="{DCECCB84-F9BA-43D5-87BE-67443E8EF086}">
      <p15:sldGuideLst xmlns:p15="http://schemas.microsoft.com/office/powerpoint/2012/main">
        <p15:guide id="1" pos="3935">
          <p15:clr>
            <a:srgbClr val="FBAE40"/>
          </p15:clr>
        </p15:guide>
        <p15:guide id="2" pos="206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HS_Textblock_links_Grafik_recht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6FCAE09F-A98F-1A86-81B8-446BFA0A232A}"/>
              </a:ext>
            </a:extLst>
          </p:cNvPr>
          <p:cNvSpPr>
            <a:spLocks noGrp="1" noRot="1" noMove="1" noResize="1" noEditPoints="1" noAdjustHandles="1" noChangeArrowheads="1" noChangeShapeType="1"/>
          </p:cNvSpPr>
          <p:nvPr userDrawn="1"/>
        </p:nvSpPr>
        <p:spPr>
          <a:xfrm>
            <a:off x="315141" y="1269749"/>
            <a:ext cx="8522869" cy="3304538"/>
          </a:xfrm>
          <a:prstGeom prst="rect">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013"/>
          </a:p>
        </p:txBody>
      </p:sp>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7" name="Textplatzhalter 6">
            <a:extLst>
              <a:ext uri="{FF2B5EF4-FFF2-40B4-BE49-F238E27FC236}">
                <a16:creationId xmlns:a16="http://schemas.microsoft.com/office/drawing/2014/main" id="{B2C467E1-FD31-BBA9-5A52-E062134CF56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18" name="Textplatzhalter 8">
            <a:extLst>
              <a:ext uri="{FF2B5EF4-FFF2-40B4-BE49-F238E27FC236}">
                <a16:creationId xmlns:a16="http://schemas.microsoft.com/office/drawing/2014/main" id="{1D31E819-E08E-A614-DD16-83CE032C6B90}"/>
              </a:ext>
            </a:extLst>
          </p:cNvPr>
          <p:cNvSpPr>
            <a:spLocks noGrp="1"/>
          </p:cNvSpPr>
          <p:nvPr>
            <p:ph type="body" sz="quarter" idx="11" hasCustomPrompt="1"/>
          </p:nvPr>
        </p:nvSpPr>
        <p:spPr>
          <a:xfrm>
            <a:off x="315141" y="1282018"/>
            <a:ext cx="4799203" cy="783255"/>
          </a:xfrm>
          <a:prstGeom prst="rect">
            <a:avLst/>
          </a:prstGeom>
          <a:noFill/>
        </p:spPr>
        <p:txBody>
          <a:bodyPr wrap="square" lIns="144000" tIns="144000" rIns="144000" bIns="144000">
            <a:spAutoFit/>
          </a:bodyPr>
          <a:lstStyle>
            <a:lvl1pPr marL="0" indent="0">
              <a:lnSpc>
                <a:spcPct val="100000"/>
              </a:lnSpc>
              <a:buNone/>
              <a:defRPr sz="1600" b="1" i="0">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die </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über zwei Zeilen geht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a:t>
            </a:r>
            <a:endParaRPr lang="de-DE">
              <a:solidFill>
                <a:srgbClr val="4B5C6A"/>
              </a:solidFill>
              <a:effectLst/>
              <a:latin typeface="Arial" panose="020B0604020202020204" pitchFamily="34" charset="0"/>
            </a:endParaRPr>
          </a:p>
        </p:txBody>
      </p:sp>
      <p:sp>
        <p:nvSpPr>
          <p:cNvPr id="9" name="Bildplatzhalter 8">
            <a:extLst>
              <a:ext uri="{FF2B5EF4-FFF2-40B4-BE49-F238E27FC236}">
                <a16:creationId xmlns:a16="http://schemas.microsoft.com/office/drawing/2014/main" id="{AC95272A-E771-467C-D6BC-BE4A04F94E21}"/>
              </a:ext>
            </a:extLst>
          </p:cNvPr>
          <p:cNvSpPr>
            <a:spLocks noGrp="1"/>
          </p:cNvSpPr>
          <p:nvPr>
            <p:ph type="pic" sz="quarter" idx="20"/>
          </p:nvPr>
        </p:nvSpPr>
        <p:spPr>
          <a:xfrm>
            <a:off x="5649686" y="1438275"/>
            <a:ext cx="3014493" cy="2969419"/>
          </a:xfrm>
          <a:prstGeom prst="rect">
            <a:avLst/>
          </a:prstGeom>
        </p:spPr>
        <p:txBody>
          <a:bodyPr/>
          <a:lstStyle/>
          <a:p>
            <a:r>
              <a:rPr lang="de-DE"/>
              <a:t>Bild durch Klicken auf Symbol hinzufügen</a:t>
            </a:r>
          </a:p>
        </p:txBody>
      </p:sp>
      <p:sp>
        <p:nvSpPr>
          <p:cNvPr id="4" name="Textplatzhalter 3">
            <a:extLst>
              <a:ext uri="{FF2B5EF4-FFF2-40B4-BE49-F238E27FC236}">
                <a16:creationId xmlns:a16="http://schemas.microsoft.com/office/drawing/2014/main" id="{904F1BBD-EB64-22C8-A0FC-C9E0AB2B90C1}"/>
              </a:ext>
            </a:extLst>
          </p:cNvPr>
          <p:cNvSpPr>
            <a:spLocks noGrp="1"/>
          </p:cNvSpPr>
          <p:nvPr>
            <p:ph type="body" sz="quarter" idx="22" hasCustomPrompt="1"/>
          </p:nvPr>
        </p:nvSpPr>
        <p:spPr>
          <a:xfrm>
            <a:off x="314906" y="2088740"/>
            <a:ext cx="4799202" cy="2319632"/>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Zeilen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3" name="Foliennummernplatzhalter 5">
            <a:extLst>
              <a:ext uri="{FF2B5EF4-FFF2-40B4-BE49-F238E27FC236}">
                <a16:creationId xmlns:a16="http://schemas.microsoft.com/office/drawing/2014/main" id="{3F59A06D-B39A-24D8-DA45-78D72B11B396}"/>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6" name="Fußzeilenplatzhalter 4">
            <a:extLst>
              <a:ext uri="{FF2B5EF4-FFF2-40B4-BE49-F238E27FC236}">
                <a16:creationId xmlns:a16="http://schemas.microsoft.com/office/drawing/2014/main" id="{1CCA2FBF-E187-8BE6-A4C7-D6AE4594C972}"/>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35949929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HS_Textblock_rechts_Grafik_link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6FCAE09F-A98F-1A86-81B8-446BFA0A232A}"/>
              </a:ext>
            </a:extLst>
          </p:cNvPr>
          <p:cNvSpPr>
            <a:spLocks noGrp="1" noRot="1" noMove="1" noResize="1" noEditPoints="1" noAdjustHandles="1" noChangeArrowheads="1" noChangeShapeType="1"/>
          </p:cNvSpPr>
          <p:nvPr userDrawn="1"/>
        </p:nvSpPr>
        <p:spPr>
          <a:xfrm>
            <a:off x="315141" y="1269749"/>
            <a:ext cx="8522869" cy="3304538"/>
          </a:xfrm>
          <a:prstGeom prst="rect">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013"/>
          </a:p>
        </p:txBody>
      </p:sp>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7" name="Textplatzhalter 6">
            <a:extLst>
              <a:ext uri="{FF2B5EF4-FFF2-40B4-BE49-F238E27FC236}">
                <a16:creationId xmlns:a16="http://schemas.microsoft.com/office/drawing/2014/main" id="{B2C467E1-FD31-BBA9-5A52-E062134CF56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18" name="Textplatzhalter 8">
            <a:extLst>
              <a:ext uri="{FF2B5EF4-FFF2-40B4-BE49-F238E27FC236}">
                <a16:creationId xmlns:a16="http://schemas.microsoft.com/office/drawing/2014/main" id="{1D31E819-E08E-A614-DD16-83CE032C6B90}"/>
              </a:ext>
            </a:extLst>
          </p:cNvPr>
          <p:cNvSpPr>
            <a:spLocks noGrp="1"/>
          </p:cNvSpPr>
          <p:nvPr>
            <p:ph type="body" sz="quarter" idx="11" hasCustomPrompt="1"/>
          </p:nvPr>
        </p:nvSpPr>
        <p:spPr>
          <a:xfrm>
            <a:off x="3855175" y="1282018"/>
            <a:ext cx="4799203" cy="783255"/>
          </a:xfrm>
          <a:prstGeom prst="rect">
            <a:avLst/>
          </a:prstGeom>
          <a:noFill/>
        </p:spPr>
        <p:txBody>
          <a:bodyPr wrap="square" lIns="144000" tIns="144000" rIns="144000" bIns="144000">
            <a:noAutofit/>
          </a:bodyPr>
          <a:lstStyle>
            <a:lvl1pPr marL="0" indent="0">
              <a:lnSpc>
                <a:spcPct val="100000"/>
              </a:lnSpc>
              <a:buNone/>
              <a:defRPr sz="1600" b="1" i="0">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die </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über zwei Zeilen geht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a:t>
            </a:r>
            <a:endParaRPr lang="de-DE">
              <a:solidFill>
                <a:srgbClr val="4B5C6A"/>
              </a:solidFill>
              <a:effectLst/>
              <a:latin typeface="Arial" panose="020B0604020202020204" pitchFamily="34" charset="0"/>
            </a:endParaRPr>
          </a:p>
        </p:txBody>
      </p:sp>
      <p:sp>
        <p:nvSpPr>
          <p:cNvPr id="9" name="Bildplatzhalter 8">
            <a:extLst>
              <a:ext uri="{FF2B5EF4-FFF2-40B4-BE49-F238E27FC236}">
                <a16:creationId xmlns:a16="http://schemas.microsoft.com/office/drawing/2014/main" id="{AC95272A-E771-467C-D6BC-BE4A04F94E21}"/>
              </a:ext>
            </a:extLst>
          </p:cNvPr>
          <p:cNvSpPr>
            <a:spLocks noGrp="1"/>
          </p:cNvSpPr>
          <p:nvPr>
            <p:ph type="pic" sz="quarter" idx="20"/>
          </p:nvPr>
        </p:nvSpPr>
        <p:spPr>
          <a:xfrm>
            <a:off x="483325" y="1438275"/>
            <a:ext cx="3014493" cy="2969419"/>
          </a:xfrm>
          <a:prstGeom prst="rect">
            <a:avLst/>
          </a:prstGeom>
        </p:spPr>
        <p:txBody>
          <a:bodyPr/>
          <a:lstStyle/>
          <a:p>
            <a:r>
              <a:rPr lang="de-DE"/>
              <a:t>Bild durch Klicken auf Symbol hinzufügen</a:t>
            </a:r>
          </a:p>
        </p:txBody>
      </p:sp>
      <p:sp>
        <p:nvSpPr>
          <p:cNvPr id="4" name="Textplatzhalter 3">
            <a:extLst>
              <a:ext uri="{FF2B5EF4-FFF2-40B4-BE49-F238E27FC236}">
                <a16:creationId xmlns:a16="http://schemas.microsoft.com/office/drawing/2014/main" id="{904F1BBD-EB64-22C8-A0FC-C9E0AB2B90C1}"/>
              </a:ext>
            </a:extLst>
          </p:cNvPr>
          <p:cNvSpPr>
            <a:spLocks noGrp="1"/>
          </p:cNvSpPr>
          <p:nvPr>
            <p:ph type="body" sz="quarter" idx="22" hasCustomPrompt="1"/>
          </p:nvPr>
        </p:nvSpPr>
        <p:spPr>
          <a:xfrm>
            <a:off x="3854940" y="2079057"/>
            <a:ext cx="4799202" cy="2334507"/>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3" name="Foliennummernplatzhalter 5">
            <a:extLst>
              <a:ext uri="{FF2B5EF4-FFF2-40B4-BE49-F238E27FC236}">
                <a16:creationId xmlns:a16="http://schemas.microsoft.com/office/drawing/2014/main" id="{251F8A9F-C4DB-B987-BB00-69077789AD3A}"/>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6" name="Fußzeilenplatzhalter 4">
            <a:extLst>
              <a:ext uri="{FF2B5EF4-FFF2-40B4-BE49-F238E27FC236}">
                <a16:creationId xmlns:a16="http://schemas.microsoft.com/office/drawing/2014/main" id="{5C75768F-216E-C6C7-87F1-D2A8CD0B3E0D}"/>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136027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HS_Fak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5991" y="1200290"/>
            <a:ext cx="939000" cy="323165"/>
          </a:xfrm>
        </p:spPr>
        <p:txBody>
          <a:bodyPr wrap="square" lIns="0" tIns="0" rIns="0" bIns="0" anchor="t" anchorCtr="0">
            <a:spAutoFit/>
          </a:bodyPr>
          <a:lstStyle>
            <a:lvl1pPr>
              <a:lnSpc>
                <a:spcPct val="100000"/>
              </a:lnSpc>
              <a:defRPr sz="2100">
                <a:solidFill>
                  <a:schemeClr val="tx2"/>
                </a:solidFill>
              </a:defRPr>
            </a:lvl1pPr>
          </a:lstStyle>
          <a:p>
            <a:r>
              <a:rPr lang="de-DE"/>
              <a:t>0,00</a:t>
            </a:r>
          </a:p>
        </p:txBody>
      </p:sp>
      <p:sp>
        <p:nvSpPr>
          <p:cNvPr id="10" name="Textplatzhalter 9">
            <a:extLst>
              <a:ext uri="{FF2B5EF4-FFF2-40B4-BE49-F238E27FC236}">
                <a16:creationId xmlns:a16="http://schemas.microsoft.com/office/drawing/2014/main" id="{754D9EB7-F696-9D5C-E809-D89B2E194FCE}"/>
              </a:ext>
            </a:extLst>
          </p:cNvPr>
          <p:cNvSpPr>
            <a:spLocks noGrp="1"/>
          </p:cNvSpPr>
          <p:nvPr>
            <p:ph type="body" sz="quarter" idx="20" hasCustomPrompt="1"/>
          </p:nvPr>
        </p:nvSpPr>
        <p:spPr>
          <a:xfrm>
            <a:off x="1339452" y="1197092"/>
            <a:ext cx="2044304"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8" name="Textplatzhalter 9">
            <a:extLst>
              <a:ext uri="{FF2B5EF4-FFF2-40B4-BE49-F238E27FC236}">
                <a16:creationId xmlns:a16="http://schemas.microsoft.com/office/drawing/2014/main" id="{2848C89C-C25E-AAC5-5B96-1E49A2C532B0}"/>
              </a:ext>
            </a:extLst>
          </p:cNvPr>
          <p:cNvSpPr>
            <a:spLocks noGrp="1"/>
          </p:cNvSpPr>
          <p:nvPr>
            <p:ph type="body" sz="quarter" idx="21" hasCustomPrompt="1"/>
          </p:nvPr>
        </p:nvSpPr>
        <p:spPr>
          <a:xfrm>
            <a:off x="1339452" y="1574314"/>
            <a:ext cx="2044304" cy="197921"/>
          </a:xfrm>
          <a:prstGeom prst="rect">
            <a:avLst/>
          </a:prstGeom>
        </p:spPr>
        <p:txBody>
          <a:bodyPr lIns="0" tIns="0" rIns="0" bIns="0">
            <a:noAutofit/>
          </a:bodyPr>
          <a:lstStyle>
            <a:lvl1pPr marL="0" indent="0">
              <a:buNone/>
              <a:defRPr sz="9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9" name="Textplatzhalter 9">
            <a:extLst>
              <a:ext uri="{FF2B5EF4-FFF2-40B4-BE49-F238E27FC236}">
                <a16:creationId xmlns:a16="http://schemas.microsoft.com/office/drawing/2014/main" id="{26993EF8-BB26-EF2B-6F5F-EB71117BA594}"/>
              </a:ext>
            </a:extLst>
          </p:cNvPr>
          <p:cNvSpPr>
            <a:spLocks noGrp="1"/>
          </p:cNvSpPr>
          <p:nvPr>
            <p:ph type="body" sz="quarter" idx="22" hasCustomPrompt="1"/>
          </p:nvPr>
        </p:nvSpPr>
        <p:spPr>
          <a:xfrm>
            <a:off x="305991" y="1580918"/>
            <a:ext cx="939000" cy="197921"/>
          </a:xfrm>
          <a:prstGeom prst="rect">
            <a:avLst/>
          </a:prstGeom>
        </p:spPr>
        <p:txBody>
          <a:bodyPr lIns="0" tIns="0" rIns="0" bIns="0">
            <a:noAutofit/>
          </a:bodyPr>
          <a:lstStyle>
            <a:lvl1pPr marL="0" indent="0">
              <a:buNone/>
              <a:defRPr sz="900" b="1" i="0">
                <a:solidFill>
                  <a:schemeClr val="tx2"/>
                </a:solidFill>
                <a:latin typeface="Arial" panose="020B0604020202020204" pitchFamily="34" charset="0"/>
                <a:cs typeface="Arial" panose="020B0604020202020204" pitchFamily="34" charset="0"/>
              </a:defRPr>
            </a:lvl1pPr>
          </a:lstStyle>
          <a:p>
            <a:pPr lvl="0"/>
            <a:r>
              <a:rPr lang="de-DE"/>
              <a:t>Einheit</a:t>
            </a:r>
          </a:p>
        </p:txBody>
      </p:sp>
      <p:cxnSp>
        <p:nvCxnSpPr>
          <p:cNvPr id="13" name="Gerade Verbindung 12">
            <a:extLst>
              <a:ext uri="{FF2B5EF4-FFF2-40B4-BE49-F238E27FC236}">
                <a16:creationId xmlns:a16="http://schemas.microsoft.com/office/drawing/2014/main" id="{BC5BB0A9-9DB0-91A7-F06B-56A63B976524}"/>
              </a:ext>
            </a:extLst>
          </p:cNvPr>
          <p:cNvCxnSpPr/>
          <p:nvPr userDrawn="1"/>
        </p:nvCxnSpPr>
        <p:spPr>
          <a:xfrm>
            <a:off x="305991" y="1815611"/>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16" name="Textplatzhalter 9">
            <a:extLst>
              <a:ext uri="{FF2B5EF4-FFF2-40B4-BE49-F238E27FC236}">
                <a16:creationId xmlns:a16="http://schemas.microsoft.com/office/drawing/2014/main" id="{6D0B5DB6-B244-06C7-21AF-79209788CBB5}"/>
              </a:ext>
            </a:extLst>
          </p:cNvPr>
          <p:cNvSpPr>
            <a:spLocks noGrp="1"/>
          </p:cNvSpPr>
          <p:nvPr>
            <p:ph type="body" sz="quarter" idx="23" hasCustomPrompt="1"/>
          </p:nvPr>
        </p:nvSpPr>
        <p:spPr>
          <a:xfrm>
            <a:off x="1339452" y="2206576"/>
            <a:ext cx="2044304"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17" name="Textplatzhalter 9">
            <a:extLst>
              <a:ext uri="{FF2B5EF4-FFF2-40B4-BE49-F238E27FC236}">
                <a16:creationId xmlns:a16="http://schemas.microsoft.com/office/drawing/2014/main" id="{1BD31C09-8C61-0D2C-4149-6C457548995D}"/>
              </a:ext>
            </a:extLst>
          </p:cNvPr>
          <p:cNvSpPr>
            <a:spLocks noGrp="1"/>
          </p:cNvSpPr>
          <p:nvPr>
            <p:ph type="body" sz="quarter" idx="24" hasCustomPrompt="1"/>
          </p:nvPr>
        </p:nvSpPr>
        <p:spPr>
          <a:xfrm>
            <a:off x="1339452" y="2583798"/>
            <a:ext cx="2044304" cy="197921"/>
          </a:xfrm>
          <a:prstGeom prst="rect">
            <a:avLst/>
          </a:prstGeom>
        </p:spPr>
        <p:txBody>
          <a:bodyPr lIns="0" tIns="0" rIns="0" bIns="0">
            <a:noAutofit/>
          </a:bodyPr>
          <a:lstStyle>
            <a:lvl1pPr marL="0" indent="0">
              <a:buNone/>
              <a:defRPr sz="9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18" name="Textplatzhalter 9">
            <a:extLst>
              <a:ext uri="{FF2B5EF4-FFF2-40B4-BE49-F238E27FC236}">
                <a16:creationId xmlns:a16="http://schemas.microsoft.com/office/drawing/2014/main" id="{0CAF1007-2A39-F03A-F79F-9486B2FA3454}"/>
              </a:ext>
            </a:extLst>
          </p:cNvPr>
          <p:cNvSpPr>
            <a:spLocks noGrp="1"/>
          </p:cNvSpPr>
          <p:nvPr>
            <p:ph type="body" sz="quarter" idx="25" hasCustomPrompt="1"/>
          </p:nvPr>
        </p:nvSpPr>
        <p:spPr>
          <a:xfrm>
            <a:off x="305991" y="2590402"/>
            <a:ext cx="939000" cy="197921"/>
          </a:xfrm>
          <a:prstGeom prst="rect">
            <a:avLst/>
          </a:prstGeom>
        </p:spPr>
        <p:txBody>
          <a:bodyPr lIns="0" tIns="0" rIns="0" bIns="0">
            <a:noAutofit/>
          </a:bodyPr>
          <a:lstStyle>
            <a:lvl1pPr marL="0" indent="0">
              <a:buNone/>
              <a:defRPr sz="900" b="1" i="0">
                <a:solidFill>
                  <a:schemeClr val="tx2"/>
                </a:solidFill>
                <a:latin typeface="Arial" panose="020B0604020202020204" pitchFamily="34" charset="0"/>
                <a:cs typeface="Arial" panose="020B0604020202020204" pitchFamily="34" charset="0"/>
              </a:defRPr>
            </a:lvl1pPr>
          </a:lstStyle>
          <a:p>
            <a:pPr lvl="0"/>
            <a:r>
              <a:rPr lang="de-DE"/>
              <a:t>Einheit</a:t>
            </a:r>
          </a:p>
        </p:txBody>
      </p:sp>
      <p:cxnSp>
        <p:nvCxnSpPr>
          <p:cNvPr id="19" name="Gerade Verbindung 18">
            <a:extLst>
              <a:ext uri="{FF2B5EF4-FFF2-40B4-BE49-F238E27FC236}">
                <a16:creationId xmlns:a16="http://schemas.microsoft.com/office/drawing/2014/main" id="{E096DAD6-6FBB-7CE2-1917-2F787B83834C}"/>
              </a:ext>
            </a:extLst>
          </p:cNvPr>
          <p:cNvCxnSpPr/>
          <p:nvPr userDrawn="1"/>
        </p:nvCxnSpPr>
        <p:spPr>
          <a:xfrm>
            <a:off x="305991" y="2825095"/>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extplatzhalter 9">
            <a:extLst>
              <a:ext uri="{FF2B5EF4-FFF2-40B4-BE49-F238E27FC236}">
                <a16:creationId xmlns:a16="http://schemas.microsoft.com/office/drawing/2014/main" id="{97187785-6171-417D-492D-89DA882F1D20}"/>
              </a:ext>
            </a:extLst>
          </p:cNvPr>
          <p:cNvSpPr>
            <a:spLocks noGrp="1"/>
          </p:cNvSpPr>
          <p:nvPr>
            <p:ph type="body" sz="quarter" idx="26" hasCustomPrompt="1"/>
          </p:nvPr>
        </p:nvSpPr>
        <p:spPr>
          <a:xfrm>
            <a:off x="1339452" y="3224203"/>
            <a:ext cx="2044304"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27" name="Textplatzhalter 9">
            <a:extLst>
              <a:ext uri="{FF2B5EF4-FFF2-40B4-BE49-F238E27FC236}">
                <a16:creationId xmlns:a16="http://schemas.microsoft.com/office/drawing/2014/main" id="{D881B9BD-96EA-CECA-0F32-5057F2E36B9A}"/>
              </a:ext>
            </a:extLst>
          </p:cNvPr>
          <p:cNvSpPr>
            <a:spLocks noGrp="1"/>
          </p:cNvSpPr>
          <p:nvPr>
            <p:ph type="body" sz="quarter" idx="27" hasCustomPrompt="1"/>
          </p:nvPr>
        </p:nvSpPr>
        <p:spPr>
          <a:xfrm>
            <a:off x="1339452" y="3601425"/>
            <a:ext cx="2044304" cy="197921"/>
          </a:xfrm>
          <a:prstGeom prst="rect">
            <a:avLst/>
          </a:prstGeom>
        </p:spPr>
        <p:txBody>
          <a:bodyPr lIns="0" tIns="0" rIns="0" bIns="0">
            <a:noAutofit/>
          </a:bodyPr>
          <a:lstStyle>
            <a:lvl1pPr marL="0" indent="0">
              <a:buNone/>
              <a:defRPr sz="9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28" name="Textplatzhalter 9">
            <a:extLst>
              <a:ext uri="{FF2B5EF4-FFF2-40B4-BE49-F238E27FC236}">
                <a16:creationId xmlns:a16="http://schemas.microsoft.com/office/drawing/2014/main" id="{3505BC28-6BB3-B193-9B71-530E223FA2D4}"/>
              </a:ext>
            </a:extLst>
          </p:cNvPr>
          <p:cNvSpPr>
            <a:spLocks noGrp="1"/>
          </p:cNvSpPr>
          <p:nvPr>
            <p:ph type="body" sz="quarter" idx="28" hasCustomPrompt="1"/>
          </p:nvPr>
        </p:nvSpPr>
        <p:spPr>
          <a:xfrm>
            <a:off x="305991" y="3608028"/>
            <a:ext cx="939000" cy="197921"/>
          </a:xfrm>
          <a:prstGeom prst="rect">
            <a:avLst/>
          </a:prstGeom>
        </p:spPr>
        <p:txBody>
          <a:bodyPr lIns="0" tIns="0" rIns="0" bIns="0">
            <a:noAutofit/>
          </a:bodyPr>
          <a:lstStyle>
            <a:lvl1pPr marL="0" indent="0">
              <a:buNone/>
              <a:defRPr sz="900" b="1" i="0">
                <a:solidFill>
                  <a:schemeClr val="tx2"/>
                </a:solidFill>
                <a:latin typeface="Arial" panose="020B0604020202020204" pitchFamily="34" charset="0"/>
                <a:cs typeface="Arial" panose="020B0604020202020204" pitchFamily="34" charset="0"/>
              </a:defRPr>
            </a:lvl1pPr>
          </a:lstStyle>
          <a:p>
            <a:pPr lvl="0"/>
            <a:r>
              <a:rPr lang="de-DE"/>
              <a:t>Einheit</a:t>
            </a:r>
          </a:p>
        </p:txBody>
      </p:sp>
      <p:cxnSp>
        <p:nvCxnSpPr>
          <p:cNvPr id="29" name="Gerade Verbindung 28">
            <a:extLst>
              <a:ext uri="{FF2B5EF4-FFF2-40B4-BE49-F238E27FC236}">
                <a16:creationId xmlns:a16="http://schemas.microsoft.com/office/drawing/2014/main" id="{AC18B2B0-73A1-A8B1-6E17-2775531CC559}"/>
              </a:ext>
            </a:extLst>
          </p:cNvPr>
          <p:cNvCxnSpPr/>
          <p:nvPr userDrawn="1"/>
        </p:nvCxnSpPr>
        <p:spPr>
          <a:xfrm>
            <a:off x="305991" y="3842722"/>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extplatzhalter 9">
            <a:extLst>
              <a:ext uri="{FF2B5EF4-FFF2-40B4-BE49-F238E27FC236}">
                <a16:creationId xmlns:a16="http://schemas.microsoft.com/office/drawing/2014/main" id="{083B59B5-CF81-617A-CA7F-F1AA04CEBF8D}"/>
              </a:ext>
            </a:extLst>
          </p:cNvPr>
          <p:cNvSpPr>
            <a:spLocks noGrp="1"/>
          </p:cNvSpPr>
          <p:nvPr>
            <p:ph type="body" sz="quarter" idx="29" hasCustomPrompt="1"/>
          </p:nvPr>
        </p:nvSpPr>
        <p:spPr>
          <a:xfrm>
            <a:off x="5884379" y="1198046"/>
            <a:ext cx="2044304"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32" name="Textplatzhalter 9">
            <a:extLst>
              <a:ext uri="{FF2B5EF4-FFF2-40B4-BE49-F238E27FC236}">
                <a16:creationId xmlns:a16="http://schemas.microsoft.com/office/drawing/2014/main" id="{D93C97AA-962D-E064-4CE0-F7124C3B1CCB}"/>
              </a:ext>
            </a:extLst>
          </p:cNvPr>
          <p:cNvSpPr>
            <a:spLocks noGrp="1"/>
          </p:cNvSpPr>
          <p:nvPr>
            <p:ph type="body" sz="quarter" idx="30" hasCustomPrompt="1"/>
          </p:nvPr>
        </p:nvSpPr>
        <p:spPr>
          <a:xfrm>
            <a:off x="5884379" y="1575268"/>
            <a:ext cx="2044304" cy="197921"/>
          </a:xfrm>
          <a:prstGeom prst="rect">
            <a:avLst/>
          </a:prstGeom>
        </p:spPr>
        <p:txBody>
          <a:bodyPr lIns="0" tIns="0" rIns="0" bIns="0">
            <a:noAutofit/>
          </a:bodyPr>
          <a:lstStyle>
            <a:lvl1pPr marL="0" indent="0">
              <a:buNone/>
              <a:defRPr sz="9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33" name="Textplatzhalter 9">
            <a:extLst>
              <a:ext uri="{FF2B5EF4-FFF2-40B4-BE49-F238E27FC236}">
                <a16:creationId xmlns:a16="http://schemas.microsoft.com/office/drawing/2014/main" id="{425A790A-E500-78F7-007C-9435A9EF0B93}"/>
              </a:ext>
            </a:extLst>
          </p:cNvPr>
          <p:cNvSpPr>
            <a:spLocks noGrp="1"/>
          </p:cNvSpPr>
          <p:nvPr>
            <p:ph type="body" sz="quarter" idx="31" hasCustomPrompt="1"/>
          </p:nvPr>
        </p:nvSpPr>
        <p:spPr>
          <a:xfrm>
            <a:off x="4850918" y="1581872"/>
            <a:ext cx="939000" cy="197921"/>
          </a:xfrm>
          <a:prstGeom prst="rect">
            <a:avLst/>
          </a:prstGeom>
        </p:spPr>
        <p:txBody>
          <a:bodyPr lIns="0" tIns="0" rIns="0" bIns="0">
            <a:noAutofit/>
          </a:bodyPr>
          <a:lstStyle>
            <a:lvl1pPr marL="0" indent="0">
              <a:buNone/>
              <a:defRPr sz="900" b="1" i="0">
                <a:solidFill>
                  <a:schemeClr val="tx2"/>
                </a:solidFill>
                <a:latin typeface="Arial" panose="020B0604020202020204" pitchFamily="34" charset="0"/>
                <a:cs typeface="Arial" panose="020B0604020202020204" pitchFamily="34" charset="0"/>
              </a:defRPr>
            </a:lvl1pPr>
          </a:lstStyle>
          <a:p>
            <a:pPr lvl="0"/>
            <a:r>
              <a:rPr lang="de-DE"/>
              <a:t>Einheit</a:t>
            </a:r>
          </a:p>
        </p:txBody>
      </p:sp>
      <p:cxnSp>
        <p:nvCxnSpPr>
          <p:cNvPr id="34" name="Gerade Verbindung 33">
            <a:extLst>
              <a:ext uri="{FF2B5EF4-FFF2-40B4-BE49-F238E27FC236}">
                <a16:creationId xmlns:a16="http://schemas.microsoft.com/office/drawing/2014/main" id="{DB7DA21E-58B8-E9F1-218E-6134721CC26B}"/>
              </a:ext>
            </a:extLst>
          </p:cNvPr>
          <p:cNvCxnSpPr/>
          <p:nvPr userDrawn="1"/>
        </p:nvCxnSpPr>
        <p:spPr>
          <a:xfrm>
            <a:off x="4850918" y="1816565"/>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Textplatzhalter 9">
            <a:extLst>
              <a:ext uri="{FF2B5EF4-FFF2-40B4-BE49-F238E27FC236}">
                <a16:creationId xmlns:a16="http://schemas.microsoft.com/office/drawing/2014/main" id="{73CDDB7E-F84A-5CE3-BEEF-82056372B2F7}"/>
              </a:ext>
            </a:extLst>
          </p:cNvPr>
          <p:cNvSpPr>
            <a:spLocks noGrp="1"/>
          </p:cNvSpPr>
          <p:nvPr>
            <p:ph type="body" sz="quarter" idx="32" hasCustomPrompt="1"/>
          </p:nvPr>
        </p:nvSpPr>
        <p:spPr>
          <a:xfrm>
            <a:off x="5884379" y="2207530"/>
            <a:ext cx="2044304"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37" name="Textplatzhalter 9">
            <a:extLst>
              <a:ext uri="{FF2B5EF4-FFF2-40B4-BE49-F238E27FC236}">
                <a16:creationId xmlns:a16="http://schemas.microsoft.com/office/drawing/2014/main" id="{F3AAD7EB-FECB-4A70-AEAF-F8E773797340}"/>
              </a:ext>
            </a:extLst>
          </p:cNvPr>
          <p:cNvSpPr>
            <a:spLocks noGrp="1"/>
          </p:cNvSpPr>
          <p:nvPr>
            <p:ph type="body" sz="quarter" idx="33" hasCustomPrompt="1"/>
          </p:nvPr>
        </p:nvSpPr>
        <p:spPr>
          <a:xfrm>
            <a:off x="5884379" y="2584752"/>
            <a:ext cx="2044304" cy="197921"/>
          </a:xfrm>
          <a:prstGeom prst="rect">
            <a:avLst/>
          </a:prstGeom>
        </p:spPr>
        <p:txBody>
          <a:bodyPr lIns="0" tIns="0" rIns="0" bIns="0">
            <a:noAutofit/>
          </a:bodyPr>
          <a:lstStyle>
            <a:lvl1pPr marL="0" indent="0">
              <a:buNone/>
              <a:defRPr sz="9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38" name="Textplatzhalter 9">
            <a:extLst>
              <a:ext uri="{FF2B5EF4-FFF2-40B4-BE49-F238E27FC236}">
                <a16:creationId xmlns:a16="http://schemas.microsoft.com/office/drawing/2014/main" id="{41FC07A3-6E97-EA98-F08E-66374B4359FA}"/>
              </a:ext>
            </a:extLst>
          </p:cNvPr>
          <p:cNvSpPr>
            <a:spLocks noGrp="1"/>
          </p:cNvSpPr>
          <p:nvPr>
            <p:ph type="body" sz="quarter" idx="34" hasCustomPrompt="1"/>
          </p:nvPr>
        </p:nvSpPr>
        <p:spPr>
          <a:xfrm>
            <a:off x="4850918" y="2591356"/>
            <a:ext cx="939000" cy="197921"/>
          </a:xfrm>
          <a:prstGeom prst="rect">
            <a:avLst/>
          </a:prstGeom>
        </p:spPr>
        <p:txBody>
          <a:bodyPr lIns="0" tIns="0" rIns="0" bIns="0">
            <a:noAutofit/>
          </a:bodyPr>
          <a:lstStyle>
            <a:lvl1pPr marL="0" indent="0">
              <a:buNone/>
              <a:defRPr sz="900" b="1" i="0">
                <a:solidFill>
                  <a:schemeClr val="tx2"/>
                </a:solidFill>
                <a:latin typeface="Arial" panose="020B0604020202020204" pitchFamily="34" charset="0"/>
                <a:cs typeface="Arial" panose="020B0604020202020204" pitchFamily="34" charset="0"/>
              </a:defRPr>
            </a:lvl1pPr>
          </a:lstStyle>
          <a:p>
            <a:pPr lvl="0"/>
            <a:r>
              <a:rPr lang="de-DE"/>
              <a:t>Einheit</a:t>
            </a:r>
          </a:p>
        </p:txBody>
      </p:sp>
      <p:cxnSp>
        <p:nvCxnSpPr>
          <p:cNvPr id="39" name="Gerade Verbindung 38">
            <a:extLst>
              <a:ext uri="{FF2B5EF4-FFF2-40B4-BE49-F238E27FC236}">
                <a16:creationId xmlns:a16="http://schemas.microsoft.com/office/drawing/2014/main" id="{A569994A-FE00-EF54-C728-F5EA5FA8F64D}"/>
              </a:ext>
            </a:extLst>
          </p:cNvPr>
          <p:cNvCxnSpPr/>
          <p:nvPr userDrawn="1"/>
        </p:nvCxnSpPr>
        <p:spPr>
          <a:xfrm>
            <a:off x="4850918" y="2826049"/>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1" name="Textplatzhalter 9">
            <a:extLst>
              <a:ext uri="{FF2B5EF4-FFF2-40B4-BE49-F238E27FC236}">
                <a16:creationId xmlns:a16="http://schemas.microsoft.com/office/drawing/2014/main" id="{4523BCB9-F44B-5408-9602-BB76BE44B7E4}"/>
              </a:ext>
            </a:extLst>
          </p:cNvPr>
          <p:cNvSpPr>
            <a:spLocks noGrp="1"/>
          </p:cNvSpPr>
          <p:nvPr>
            <p:ph type="body" sz="quarter" idx="35" hasCustomPrompt="1"/>
          </p:nvPr>
        </p:nvSpPr>
        <p:spPr>
          <a:xfrm>
            <a:off x="5884379" y="3225157"/>
            <a:ext cx="2044304"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42" name="Textplatzhalter 9">
            <a:extLst>
              <a:ext uri="{FF2B5EF4-FFF2-40B4-BE49-F238E27FC236}">
                <a16:creationId xmlns:a16="http://schemas.microsoft.com/office/drawing/2014/main" id="{A78E7670-00D3-CC05-D665-1D0F5678F6ED}"/>
              </a:ext>
            </a:extLst>
          </p:cNvPr>
          <p:cNvSpPr>
            <a:spLocks noGrp="1"/>
          </p:cNvSpPr>
          <p:nvPr>
            <p:ph type="body" sz="quarter" idx="36" hasCustomPrompt="1"/>
          </p:nvPr>
        </p:nvSpPr>
        <p:spPr>
          <a:xfrm>
            <a:off x="5884379" y="3602379"/>
            <a:ext cx="2044304" cy="197921"/>
          </a:xfrm>
          <a:prstGeom prst="rect">
            <a:avLst/>
          </a:prstGeom>
        </p:spPr>
        <p:txBody>
          <a:bodyPr lIns="0" tIns="0" rIns="0" bIns="0">
            <a:noAutofit/>
          </a:bodyPr>
          <a:lstStyle>
            <a:lvl1pPr marL="0" indent="0">
              <a:buNone/>
              <a:defRPr sz="9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43" name="Textplatzhalter 9">
            <a:extLst>
              <a:ext uri="{FF2B5EF4-FFF2-40B4-BE49-F238E27FC236}">
                <a16:creationId xmlns:a16="http://schemas.microsoft.com/office/drawing/2014/main" id="{81884C68-379A-0F0A-29FC-878973FB9E37}"/>
              </a:ext>
            </a:extLst>
          </p:cNvPr>
          <p:cNvSpPr>
            <a:spLocks noGrp="1"/>
          </p:cNvSpPr>
          <p:nvPr>
            <p:ph type="body" sz="quarter" idx="37" hasCustomPrompt="1"/>
          </p:nvPr>
        </p:nvSpPr>
        <p:spPr>
          <a:xfrm>
            <a:off x="4850918" y="3608983"/>
            <a:ext cx="939000" cy="197921"/>
          </a:xfrm>
          <a:prstGeom prst="rect">
            <a:avLst/>
          </a:prstGeom>
        </p:spPr>
        <p:txBody>
          <a:bodyPr lIns="0" tIns="0" rIns="0" bIns="0">
            <a:noAutofit/>
          </a:bodyPr>
          <a:lstStyle>
            <a:lvl1pPr marL="0" indent="0">
              <a:buNone/>
              <a:defRPr sz="900" b="1" i="0">
                <a:solidFill>
                  <a:schemeClr val="tx2"/>
                </a:solidFill>
                <a:latin typeface="Arial" panose="020B0604020202020204" pitchFamily="34" charset="0"/>
                <a:cs typeface="Arial" panose="020B0604020202020204" pitchFamily="34" charset="0"/>
              </a:defRPr>
            </a:lvl1pPr>
          </a:lstStyle>
          <a:p>
            <a:pPr lvl="0"/>
            <a:r>
              <a:rPr lang="de-DE"/>
              <a:t>Einheit</a:t>
            </a:r>
          </a:p>
        </p:txBody>
      </p:sp>
      <p:cxnSp>
        <p:nvCxnSpPr>
          <p:cNvPr id="44" name="Gerade Verbindung 43">
            <a:extLst>
              <a:ext uri="{FF2B5EF4-FFF2-40B4-BE49-F238E27FC236}">
                <a16:creationId xmlns:a16="http://schemas.microsoft.com/office/drawing/2014/main" id="{5C67A80D-1484-7EE0-9976-534D4BE60A90}"/>
              </a:ext>
            </a:extLst>
          </p:cNvPr>
          <p:cNvCxnSpPr/>
          <p:nvPr userDrawn="1"/>
        </p:nvCxnSpPr>
        <p:spPr>
          <a:xfrm>
            <a:off x="4850918" y="3843676"/>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8" name="Textplatzhalter 47">
            <a:extLst>
              <a:ext uri="{FF2B5EF4-FFF2-40B4-BE49-F238E27FC236}">
                <a16:creationId xmlns:a16="http://schemas.microsoft.com/office/drawing/2014/main" id="{9F1E93F1-9C4A-6A1A-1C68-6B594274BC9D}"/>
              </a:ext>
            </a:extLst>
          </p:cNvPr>
          <p:cNvSpPr>
            <a:spLocks noGrp="1"/>
          </p:cNvSpPr>
          <p:nvPr>
            <p:ph type="body" sz="quarter" idx="38" hasCustomPrompt="1"/>
          </p:nvPr>
        </p:nvSpPr>
        <p:spPr>
          <a:xfrm>
            <a:off x="305991" y="2204574"/>
            <a:ext cx="770527" cy="354671"/>
          </a:xfrm>
          <a:prstGeom prst="rect">
            <a:avLst/>
          </a:prstGeom>
        </p:spPr>
        <p:txBody>
          <a:bodyPr lIns="0" tIns="0" rIns="0" bIns="0">
            <a:normAutofit/>
          </a:bodyPr>
          <a:lstStyle>
            <a:lvl1pPr marL="0" indent="0">
              <a:lnSpc>
                <a:spcPct val="100000"/>
              </a:lnSpc>
              <a:buNone/>
              <a:defRPr sz="2100" b="1" i="0">
                <a:latin typeface="Arial" panose="020B0604020202020204" pitchFamily="34" charset="0"/>
                <a:cs typeface="Arial" panose="020B0604020202020204" pitchFamily="34" charset="0"/>
              </a:defRPr>
            </a:lvl1pPr>
          </a:lstStyle>
          <a:p>
            <a:pPr lvl="0"/>
            <a:r>
              <a:rPr lang="de-DE"/>
              <a:t>0,00</a:t>
            </a:r>
          </a:p>
        </p:txBody>
      </p:sp>
      <p:sp>
        <p:nvSpPr>
          <p:cNvPr id="49" name="Textplatzhalter 47">
            <a:extLst>
              <a:ext uri="{FF2B5EF4-FFF2-40B4-BE49-F238E27FC236}">
                <a16:creationId xmlns:a16="http://schemas.microsoft.com/office/drawing/2014/main" id="{DA71D104-22A8-23CA-E5D3-5420CA794721}"/>
              </a:ext>
            </a:extLst>
          </p:cNvPr>
          <p:cNvSpPr>
            <a:spLocks noGrp="1"/>
          </p:cNvSpPr>
          <p:nvPr>
            <p:ph type="body" sz="quarter" idx="39" hasCustomPrompt="1"/>
          </p:nvPr>
        </p:nvSpPr>
        <p:spPr>
          <a:xfrm>
            <a:off x="305991" y="3219664"/>
            <a:ext cx="770527" cy="354671"/>
          </a:xfrm>
          <a:prstGeom prst="rect">
            <a:avLst/>
          </a:prstGeom>
        </p:spPr>
        <p:txBody>
          <a:bodyPr lIns="0" tIns="0" rIns="0" bIns="0">
            <a:normAutofit/>
          </a:bodyPr>
          <a:lstStyle>
            <a:lvl1pPr marL="0" indent="0">
              <a:lnSpc>
                <a:spcPct val="100000"/>
              </a:lnSpc>
              <a:buNone/>
              <a:defRPr sz="2100" b="1" i="0">
                <a:latin typeface="Arial" panose="020B0604020202020204" pitchFamily="34" charset="0"/>
                <a:cs typeface="Arial" panose="020B0604020202020204" pitchFamily="34" charset="0"/>
              </a:defRPr>
            </a:lvl1pPr>
          </a:lstStyle>
          <a:p>
            <a:pPr lvl="0"/>
            <a:r>
              <a:rPr lang="de-DE"/>
              <a:t>0,00</a:t>
            </a:r>
          </a:p>
        </p:txBody>
      </p:sp>
      <p:sp>
        <p:nvSpPr>
          <p:cNvPr id="50" name="Textplatzhalter 47">
            <a:extLst>
              <a:ext uri="{FF2B5EF4-FFF2-40B4-BE49-F238E27FC236}">
                <a16:creationId xmlns:a16="http://schemas.microsoft.com/office/drawing/2014/main" id="{B6EE4104-ABC5-0D59-2F0D-B9CD3FEF603C}"/>
              </a:ext>
            </a:extLst>
          </p:cNvPr>
          <p:cNvSpPr>
            <a:spLocks noGrp="1"/>
          </p:cNvSpPr>
          <p:nvPr>
            <p:ph type="body" sz="quarter" idx="40" hasCustomPrompt="1"/>
          </p:nvPr>
        </p:nvSpPr>
        <p:spPr>
          <a:xfrm>
            <a:off x="4844563" y="2203795"/>
            <a:ext cx="770527" cy="354671"/>
          </a:xfrm>
          <a:prstGeom prst="rect">
            <a:avLst/>
          </a:prstGeom>
        </p:spPr>
        <p:txBody>
          <a:bodyPr lIns="0" tIns="0" rIns="0" bIns="0">
            <a:normAutofit/>
          </a:bodyPr>
          <a:lstStyle>
            <a:lvl1pPr marL="0" indent="0">
              <a:lnSpc>
                <a:spcPct val="100000"/>
              </a:lnSpc>
              <a:buNone/>
              <a:defRPr sz="2100" b="1" i="0">
                <a:latin typeface="Arial" panose="020B0604020202020204" pitchFamily="34" charset="0"/>
                <a:cs typeface="Arial" panose="020B0604020202020204" pitchFamily="34" charset="0"/>
              </a:defRPr>
            </a:lvl1pPr>
          </a:lstStyle>
          <a:p>
            <a:pPr lvl="0"/>
            <a:r>
              <a:rPr lang="de-DE"/>
              <a:t>0,00</a:t>
            </a:r>
          </a:p>
        </p:txBody>
      </p:sp>
      <p:sp>
        <p:nvSpPr>
          <p:cNvPr id="51" name="Textplatzhalter 47">
            <a:extLst>
              <a:ext uri="{FF2B5EF4-FFF2-40B4-BE49-F238E27FC236}">
                <a16:creationId xmlns:a16="http://schemas.microsoft.com/office/drawing/2014/main" id="{ADA9DA10-540A-362B-8FFF-7098A77655C6}"/>
              </a:ext>
            </a:extLst>
          </p:cNvPr>
          <p:cNvSpPr>
            <a:spLocks noGrp="1"/>
          </p:cNvSpPr>
          <p:nvPr>
            <p:ph type="body" sz="quarter" idx="41" hasCustomPrompt="1"/>
          </p:nvPr>
        </p:nvSpPr>
        <p:spPr>
          <a:xfrm>
            <a:off x="4844563" y="3218885"/>
            <a:ext cx="770527" cy="354671"/>
          </a:xfrm>
          <a:prstGeom prst="rect">
            <a:avLst/>
          </a:prstGeom>
        </p:spPr>
        <p:txBody>
          <a:bodyPr lIns="0" tIns="0" rIns="0" bIns="0">
            <a:normAutofit/>
          </a:bodyPr>
          <a:lstStyle>
            <a:lvl1pPr marL="0" indent="0">
              <a:lnSpc>
                <a:spcPct val="100000"/>
              </a:lnSpc>
              <a:buNone/>
              <a:defRPr sz="2100" b="1" i="0">
                <a:latin typeface="Arial" panose="020B0604020202020204" pitchFamily="34" charset="0"/>
                <a:cs typeface="Arial" panose="020B0604020202020204" pitchFamily="34" charset="0"/>
              </a:defRPr>
            </a:lvl1pPr>
          </a:lstStyle>
          <a:p>
            <a:pPr lvl="0"/>
            <a:r>
              <a:rPr lang="de-DE"/>
              <a:t>0,00</a:t>
            </a:r>
          </a:p>
        </p:txBody>
      </p:sp>
      <p:sp>
        <p:nvSpPr>
          <p:cNvPr id="52" name="Textplatzhalter 47">
            <a:extLst>
              <a:ext uri="{FF2B5EF4-FFF2-40B4-BE49-F238E27FC236}">
                <a16:creationId xmlns:a16="http://schemas.microsoft.com/office/drawing/2014/main" id="{41F047E6-C0A8-F818-41C8-DCC678B2DCEF}"/>
              </a:ext>
            </a:extLst>
          </p:cNvPr>
          <p:cNvSpPr>
            <a:spLocks noGrp="1"/>
          </p:cNvSpPr>
          <p:nvPr>
            <p:ph type="body" sz="quarter" idx="42" hasCustomPrompt="1"/>
          </p:nvPr>
        </p:nvSpPr>
        <p:spPr>
          <a:xfrm>
            <a:off x="4850918" y="1200290"/>
            <a:ext cx="770527" cy="354671"/>
          </a:xfrm>
          <a:prstGeom prst="rect">
            <a:avLst/>
          </a:prstGeom>
        </p:spPr>
        <p:txBody>
          <a:bodyPr lIns="0" tIns="0" rIns="0" bIns="0">
            <a:normAutofit/>
          </a:bodyPr>
          <a:lstStyle>
            <a:lvl1pPr marL="0" indent="0">
              <a:lnSpc>
                <a:spcPct val="100000"/>
              </a:lnSpc>
              <a:buNone/>
              <a:defRPr sz="2100" b="1" i="0">
                <a:latin typeface="Arial" panose="020B0604020202020204" pitchFamily="34" charset="0"/>
                <a:cs typeface="Arial" panose="020B0604020202020204" pitchFamily="34" charset="0"/>
              </a:defRPr>
            </a:lvl1pPr>
          </a:lstStyle>
          <a:p>
            <a:pPr lvl="0"/>
            <a:r>
              <a:rPr lang="de-DE"/>
              <a:t>0,00</a:t>
            </a:r>
          </a:p>
        </p:txBody>
      </p:sp>
      <p:sp>
        <p:nvSpPr>
          <p:cNvPr id="5" name="Textplatzhalter 6">
            <a:extLst>
              <a:ext uri="{FF2B5EF4-FFF2-40B4-BE49-F238E27FC236}">
                <a16:creationId xmlns:a16="http://schemas.microsoft.com/office/drawing/2014/main" id="{534DC36E-F0C2-DB6B-7673-29156A8ED3A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6" name="Textplatzhalter 6">
            <a:extLst>
              <a:ext uri="{FF2B5EF4-FFF2-40B4-BE49-F238E27FC236}">
                <a16:creationId xmlns:a16="http://schemas.microsoft.com/office/drawing/2014/main" id="{6415B41A-6AFC-33CC-BB8C-02EF9A5586A5}"/>
              </a:ext>
            </a:extLst>
          </p:cNvPr>
          <p:cNvSpPr>
            <a:spLocks noGrp="1"/>
          </p:cNvSpPr>
          <p:nvPr>
            <p:ph type="body" sz="quarter" idx="43" hasCustomPrompt="1"/>
          </p:nvPr>
        </p:nvSpPr>
        <p:spPr>
          <a:xfrm>
            <a:off x="308525" y="282445"/>
            <a:ext cx="8522868" cy="282885"/>
          </a:xfrm>
          <a:prstGeom prst="rect">
            <a:avLst/>
          </a:prstGeom>
        </p:spPr>
        <p:txBody>
          <a:bodyPr wrap="square" lIns="0" tIns="108000" rIns="0" bIns="0">
            <a:spAutoFit/>
          </a:bodyPr>
          <a:lstStyle>
            <a:lvl1pPr marL="0" indent="0">
              <a:buNone/>
              <a:defRPr sz="2000" b="1" i="0">
                <a:solidFill>
                  <a:schemeClr val="tx2"/>
                </a:solidFill>
                <a:latin typeface="Arial" panose="020B0604020202020204" pitchFamily="34" charset="0"/>
                <a:cs typeface="Arial" panose="020B0604020202020204" pitchFamily="34" charset="0"/>
              </a:defRPr>
            </a:lvl1pPr>
          </a:lstStyle>
          <a:p>
            <a:pPr lvl="0"/>
            <a:r>
              <a:rPr lang="de-DE"/>
              <a:t>Hier steht eine Headline</a:t>
            </a:r>
          </a:p>
        </p:txBody>
      </p:sp>
      <p:sp>
        <p:nvSpPr>
          <p:cNvPr id="4" name="Foliennummernplatzhalter 5">
            <a:extLst>
              <a:ext uri="{FF2B5EF4-FFF2-40B4-BE49-F238E27FC236}">
                <a16:creationId xmlns:a16="http://schemas.microsoft.com/office/drawing/2014/main" id="{87B1B93E-F69C-24CC-034C-38FB4CB4DC55}"/>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1" name="Fußzeilenplatzhalter 4">
            <a:extLst>
              <a:ext uri="{FF2B5EF4-FFF2-40B4-BE49-F238E27FC236}">
                <a16:creationId xmlns:a16="http://schemas.microsoft.com/office/drawing/2014/main" id="{781F040D-415A-0204-D9BB-9393D8B864A6}"/>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2660096476"/>
      </p:ext>
    </p:extLst>
  </p:cSld>
  <p:clrMapOvr>
    <a:masterClrMapping/>
  </p:clrMapOvr>
  <p:extLst>
    <p:ext uri="{DCECCB84-F9BA-43D5-87BE-67443E8EF086}">
      <p15:sldGuideLst xmlns:p15="http://schemas.microsoft.com/office/powerpoint/2012/main">
        <p15:guide id="1" pos="305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HS_Fakten 2">
    <p:spTree>
      <p:nvGrpSpPr>
        <p:cNvPr id="1" name=""/>
        <p:cNvGrpSpPr/>
        <p:nvPr/>
      </p:nvGrpSpPr>
      <p:grpSpPr>
        <a:xfrm>
          <a:off x="0" y="0"/>
          <a:ext cx="0" cy="0"/>
          <a:chOff x="0" y="0"/>
          <a:chExt cx="0" cy="0"/>
        </a:xfrm>
      </p:grpSpPr>
      <p:sp>
        <p:nvSpPr>
          <p:cNvPr id="10" name="Textplatzhalter 9">
            <a:extLst>
              <a:ext uri="{FF2B5EF4-FFF2-40B4-BE49-F238E27FC236}">
                <a16:creationId xmlns:a16="http://schemas.microsoft.com/office/drawing/2014/main" id="{754D9EB7-F696-9D5C-E809-D89B2E194FCE}"/>
              </a:ext>
            </a:extLst>
          </p:cNvPr>
          <p:cNvSpPr>
            <a:spLocks noGrp="1"/>
          </p:cNvSpPr>
          <p:nvPr>
            <p:ph type="body" sz="quarter" idx="20" hasCustomPrompt="1"/>
          </p:nvPr>
        </p:nvSpPr>
        <p:spPr>
          <a:xfrm>
            <a:off x="1339452" y="1047500"/>
            <a:ext cx="2959986"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8" name="Textplatzhalter 9">
            <a:extLst>
              <a:ext uri="{FF2B5EF4-FFF2-40B4-BE49-F238E27FC236}">
                <a16:creationId xmlns:a16="http://schemas.microsoft.com/office/drawing/2014/main" id="{2848C89C-C25E-AAC5-5B96-1E49A2C532B0}"/>
              </a:ext>
            </a:extLst>
          </p:cNvPr>
          <p:cNvSpPr>
            <a:spLocks noGrp="1"/>
          </p:cNvSpPr>
          <p:nvPr>
            <p:ph type="body" sz="quarter" idx="21" hasCustomPrompt="1"/>
          </p:nvPr>
        </p:nvSpPr>
        <p:spPr>
          <a:xfrm>
            <a:off x="1339451" y="1381726"/>
            <a:ext cx="2959987" cy="390510"/>
          </a:xfrm>
          <a:prstGeom prst="rect">
            <a:avLst/>
          </a:prstGeom>
        </p:spPr>
        <p:txBody>
          <a:bodyPr lIns="0" tIns="0" rIns="0" bIns="0" anchor="b" anchorCtr="0">
            <a:noAutofit/>
          </a:bodyPr>
          <a:lstStyle>
            <a:lvl1pPr marL="0" indent="0">
              <a:buNone/>
              <a:defRPr sz="12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cxnSp>
        <p:nvCxnSpPr>
          <p:cNvPr id="13" name="Gerade Verbindung 12">
            <a:extLst>
              <a:ext uri="{FF2B5EF4-FFF2-40B4-BE49-F238E27FC236}">
                <a16:creationId xmlns:a16="http://schemas.microsoft.com/office/drawing/2014/main" id="{BC5BB0A9-9DB0-91A7-F06B-56A63B976524}"/>
              </a:ext>
            </a:extLst>
          </p:cNvPr>
          <p:cNvCxnSpPr/>
          <p:nvPr userDrawn="1"/>
        </p:nvCxnSpPr>
        <p:spPr>
          <a:xfrm>
            <a:off x="305991" y="1815611"/>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16" name="Textplatzhalter 9">
            <a:extLst>
              <a:ext uri="{FF2B5EF4-FFF2-40B4-BE49-F238E27FC236}">
                <a16:creationId xmlns:a16="http://schemas.microsoft.com/office/drawing/2014/main" id="{6D0B5DB6-B244-06C7-21AF-79209788CBB5}"/>
              </a:ext>
            </a:extLst>
          </p:cNvPr>
          <p:cNvSpPr>
            <a:spLocks noGrp="1"/>
          </p:cNvSpPr>
          <p:nvPr>
            <p:ph type="body" sz="quarter" idx="23" hasCustomPrompt="1"/>
          </p:nvPr>
        </p:nvSpPr>
        <p:spPr>
          <a:xfrm>
            <a:off x="1339452" y="2056984"/>
            <a:ext cx="2959986"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17" name="Textplatzhalter 9">
            <a:extLst>
              <a:ext uri="{FF2B5EF4-FFF2-40B4-BE49-F238E27FC236}">
                <a16:creationId xmlns:a16="http://schemas.microsoft.com/office/drawing/2014/main" id="{1BD31C09-8C61-0D2C-4149-6C457548995D}"/>
              </a:ext>
            </a:extLst>
          </p:cNvPr>
          <p:cNvSpPr>
            <a:spLocks noGrp="1"/>
          </p:cNvSpPr>
          <p:nvPr>
            <p:ph type="body" sz="quarter" idx="24" hasCustomPrompt="1"/>
          </p:nvPr>
        </p:nvSpPr>
        <p:spPr>
          <a:xfrm>
            <a:off x="1339451" y="2391210"/>
            <a:ext cx="2959987" cy="390510"/>
          </a:xfrm>
          <a:prstGeom prst="rect">
            <a:avLst/>
          </a:prstGeom>
        </p:spPr>
        <p:txBody>
          <a:bodyPr lIns="0" tIns="0" rIns="0" bIns="0" anchor="b" anchorCtr="0">
            <a:noAutofit/>
          </a:bodyPr>
          <a:lstStyle>
            <a:lvl1pPr marL="0" indent="0">
              <a:buNone/>
              <a:defRPr sz="12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cxnSp>
        <p:nvCxnSpPr>
          <p:cNvPr id="19" name="Gerade Verbindung 18">
            <a:extLst>
              <a:ext uri="{FF2B5EF4-FFF2-40B4-BE49-F238E27FC236}">
                <a16:creationId xmlns:a16="http://schemas.microsoft.com/office/drawing/2014/main" id="{E096DAD6-6FBB-7CE2-1917-2F787B83834C}"/>
              </a:ext>
            </a:extLst>
          </p:cNvPr>
          <p:cNvCxnSpPr/>
          <p:nvPr userDrawn="1"/>
        </p:nvCxnSpPr>
        <p:spPr>
          <a:xfrm>
            <a:off x="305991" y="2825095"/>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extplatzhalter 9">
            <a:extLst>
              <a:ext uri="{FF2B5EF4-FFF2-40B4-BE49-F238E27FC236}">
                <a16:creationId xmlns:a16="http://schemas.microsoft.com/office/drawing/2014/main" id="{97187785-6171-417D-492D-89DA882F1D20}"/>
              </a:ext>
            </a:extLst>
          </p:cNvPr>
          <p:cNvSpPr>
            <a:spLocks noGrp="1"/>
          </p:cNvSpPr>
          <p:nvPr>
            <p:ph type="body" sz="quarter" idx="26" hasCustomPrompt="1"/>
          </p:nvPr>
        </p:nvSpPr>
        <p:spPr>
          <a:xfrm>
            <a:off x="1339452" y="3074611"/>
            <a:ext cx="2959986"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27" name="Textplatzhalter 9">
            <a:extLst>
              <a:ext uri="{FF2B5EF4-FFF2-40B4-BE49-F238E27FC236}">
                <a16:creationId xmlns:a16="http://schemas.microsoft.com/office/drawing/2014/main" id="{D881B9BD-96EA-CECA-0F32-5057F2E36B9A}"/>
              </a:ext>
            </a:extLst>
          </p:cNvPr>
          <p:cNvSpPr>
            <a:spLocks noGrp="1"/>
          </p:cNvSpPr>
          <p:nvPr>
            <p:ph type="body" sz="quarter" idx="27" hasCustomPrompt="1"/>
          </p:nvPr>
        </p:nvSpPr>
        <p:spPr>
          <a:xfrm>
            <a:off x="1339451" y="3408837"/>
            <a:ext cx="2959987" cy="390510"/>
          </a:xfrm>
          <a:prstGeom prst="rect">
            <a:avLst/>
          </a:prstGeom>
        </p:spPr>
        <p:txBody>
          <a:bodyPr lIns="0" tIns="0" rIns="0" bIns="0" anchor="b" anchorCtr="0">
            <a:noAutofit/>
          </a:bodyPr>
          <a:lstStyle>
            <a:lvl1pPr marL="0" indent="0">
              <a:buNone/>
              <a:defRPr sz="12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cxnSp>
        <p:nvCxnSpPr>
          <p:cNvPr id="29" name="Gerade Verbindung 28">
            <a:extLst>
              <a:ext uri="{FF2B5EF4-FFF2-40B4-BE49-F238E27FC236}">
                <a16:creationId xmlns:a16="http://schemas.microsoft.com/office/drawing/2014/main" id="{AC18B2B0-73A1-A8B1-6E17-2775531CC559}"/>
              </a:ext>
            </a:extLst>
          </p:cNvPr>
          <p:cNvCxnSpPr/>
          <p:nvPr userDrawn="1"/>
        </p:nvCxnSpPr>
        <p:spPr>
          <a:xfrm>
            <a:off x="305991" y="3842722"/>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Gerade Verbindung 33">
            <a:extLst>
              <a:ext uri="{FF2B5EF4-FFF2-40B4-BE49-F238E27FC236}">
                <a16:creationId xmlns:a16="http://schemas.microsoft.com/office/drawing/2014/main" id="{DB7DA21E-58B8-E9F1-218E-6134721CC26B}"/>
              </a:ext>
            </a:extLst>
          </p:cNvPr>
          <p:cNvCxnSpPr/>
          <p:nvPr userDrawn="1"/>
        </p:nvCxnSpPr>
        <p:spPr>
          <a:xfrm>
            <a:off x="4850918" y="1816565"/>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9" name="Gerade Verbindung 38">
            <a:extLst>
              <a:ext uri="{FF2B5EF4-FFF2-40B4-BE49-F238E27FC236}">
                <a16:creationId xmlns:a16="http://schemas.microsoft.com/office/drawing/2014/main" id="{A569994A-FE00-EF54-C728-F5EA5FA8F64D}"/>
              </a:ext>
            </a:extLst>
          </p:cNvPr>
          <p:cNvCxnSpPr/>
          <p:nvPr userDrawn="1"/>
        </p:nvCxnSpPr>
        <p:spPr>
          <a:xfrm>
            <a:off x="4850918" y="2826049"/>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Gerade Verbindung 43">
            <a:extLst>
              <a:ext uri="{FF2B5EF4-FFF2-40B4-BE49-F238E27FC236}">
                <a16:creationId xmlns:a16="http://schemas.microsoft.com/office/drawing/2014/main" id="{5C67A80D-1484-7EE0-9976-534D4BE60A90}"/>
              </a:ext>
            </a:extLst>
          </p:cNvPr>
          <p:cNvCxnSpPr/>
          <p:nvPr userDrawn="1"/>
        </p:nvCxnSpPr>
        <p:spPr>
          <a:xfrm>
            <a:off x="4850918" y="3843676"/>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platzhalter 6">
            <a:extLst>
              <a:ext uri="{FF2B5EF4-FFF2-40B4-BE49-F238E27FC236}">
                <a16:creationId xmlns:a16="http://schemas.microsoft.com/office/drawing/2014/main" id="{534DC36E-F0C2-DB6B-7673-29156A8ED3A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6" name="Textplatzhalter 6">
            <a:extLst>
              <a:ext uri="{FF2B5EF4-FFF2-40B4-BE49-F238E27FC236}">
                <a16:creationId xmlns:a16="http://schemas.microsoft.com/office/drawing/2014/main" id="{6415B41A-6AFC-33CC-BB8C-02EF9A5586A5}"/>
              </a:ext>
            </a:extLst>
          </p:cNvPr>
          <p:cNvSpPr>
            <a:spLocks noGrp="1"/>
          </p:cNvSpPr>
          <p:nvPr>
            <p:ph type="body" sz="quarter" idx="43" hasCustomPrompt="1"/>
          </p:nvPr>
        </p:nvSpPr>
        <p:spPr>
          <a:xfrm>
            <a:off x="308525" y="282445"/>
            <a:ext cx="8522868" cy="282885"/>
          </a:xfrm>
          <a:prstGeom prst="rect">
            <a:avLst/>
          </a:prstGeom>
        </p:spPr>
        <p:txBody>
          <a:bodyPr wrap="square" lIns="0" tIns="108000" rIns="0" bIns="0">
            <a:spAutoFit/>
          </a:bodyPr>
          <a:lstStyle>
            <a:lvl1pPr marL="0" indent="0">
              <a:buNone/>
              <a:defRPr sz="2000" b="1" i="0">
                <a:solidFill>
                  <a:schemeClr val="tx2"/>
                </a:solidFill>
                <a:latin typeface="Arial" panose="020B0604020202020204" pitchFamily="34" charset="0"/>
                <a:cs typeface="Arial" panose="020B0604020202020204" pitchFamily="34" charset="0"/>
              </a:defRPr>
            </a:lvl1pPr>
          </a:lstStyle>
          <a:p>
            <a:pPr lvl="0"/>
            <a:r>
              <a:rPr lang="de-DE"/>
              <a:t>Hier steht eine Headline</a:t>
            </a:r>
          </a:p>
        </p:txBody>
      </p:sp>
      <p:sp>
        <p:nvSpPr>
          <p:cNvPr id="4" name="Foliennummernplatzhalter 5">
            <a:extLst>
              <a:ext uri="{FF2B5EF4-FFF2-40B4-BE49-F238E27FC236}">
                <a16:creationId xmlns:a16="http://schemas.microsoft.com/office/drawing/2014/main" id="{87B1B93E-F69C-24CC-034C-38FB4CB4DC55}"/>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1" name="Fußzeilenplatzhalter 4">
            <a:extLst>
              <a:ext uri="{FF2B5EF4-FFF2-40B4-BE49-F238E27FC236}">
                <a16:creationId xmlns:a16="http://schemas.microsoft.com/office/drawing/2014/main" id="{781F040D-415A-0204-D9BB-9393D8B864A6}"/>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
        <p:nvSpPr>
          <p:cNvPr id="7" name="Textplatzhalter 9">
            <a:extLst>
              <a:ext uri="{FF2B5EF4-FFF2-40B4-BE49-F238E27FC236}">
                <a16:creationId xmlns:a16="http://schemas.microsoft.com/office/drawing/2014/main" id="{795BE663-83FB-8B35-2A6D-2D9E569AD7E3}"/>
              </a:ext>
            </a:extLst>
          </p:cNvPr>
          <p:cNvSpPr>
            <a:spLocks noGrp="1"/>
          </p:cNvSpPr>
          <p:nvPr>
            <p:ph type="body" sz="quarter" idx="44" hasCustomPrompt="1"/>
          </p:nvPr>
        </p:nvSpPr>
        <p:spPr>
          <a:xfrm>
            <a:off x="5871165" y="1047500"/>
            <a:ext cx="2959986"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12" name="Textplatzhalter 9">
            <a:extLst>
              <a:ext uri="{FF2B5EF4-FFF2-40B4-BE49-F238E27FC236}">
                <a16:creationId xmlns:a16="http://schemas.microsoft.com/office/drawing/2014/main" id="{4D97D94B-83F3-83FE-E441-050BFB4F27ED}"/>
              </a:ext>
            </a:extLst>
          </p:cNvPr>
          <p:cNvSpPr>
            <a:spLocks noGrp="1"/>
          </p:cNvSpPr>
          <p:nvPr>
            <p:ph type="body" sz="quarter" idx="45" hasCustomPrompt="1"/>
          </p:nvPr>
        </p:nvSpPr>
        <p:spPr>
          <a:xfrm>
            <a:off x="5871164" y="1381726"/>
            <a:ext cx="2959987" cy="390510"/>
          </a:xfrm>
          <a:prstGeom prst="rect">
            <a:avLst/>
          </a:prstGeom>
        </p:spPr>
        <p:txBody>
          <a:bodyPr lIns="0" tIns="0" rIns="0" bIns="0" anchor="b" anchorCtr="0">
            <a:noAutofit/>
          </a:bodyPr>
          <a:lstStyle>
            <a:lvl1pPr marL="0" indent="0">
              <a:buNone/>
              <a:defRPr sz="12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15" name="Textplatzhalter 9">
            <a:extLst>
              <a:ext uri="{FF2B5EF4-FFF2-40B4-BE49-F238E27FC236}">
                <a16:creationId xmlns:a16="http://schemas.microsoft.com/office/drawing/2014/main" id="{AA2EBF9B-2143-BBC7-C521-51BBDFA4B954}"/>
              </a:ext>
            </a:extLst>
          </p:cNvPr>
          <p:cNvSpPr>
            <a:spLocks noGrp="1"/>
          </p:cNvSpPr>
          <p:nvPr>
            <p:ph type="body" sz="quarter" idx="46" hasCustomPrompt="1"/>
          </p:nvPr>
        </p:nvSpPr>
        <p:spPr>
          <a:xfrm>
            <a:off x="5871165" y="2056984"/>
            <a:ext cx="2959986"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20" name="Textplatzhalter 9">
            <a:extLst>
              <a:ext uri="{FF2B5EF4-FFF2-40B4-BE49-F238E27FC236}">
                <a16:creationId xmlns:a16="http://schemas.microsoft.com/office/drawing/2014/main" id="{2D54FD25-338A-7607-6DA8-08495B33CD81}"/>
              </a:ext>
            </a:extLst>
          </p:cNvPr>
          <p:cNvSpPr>
            <a:spLocks noGrp="1"/>
          </p:cNvSpPr>
          <p:nvPr>
            <p:ph type="body" sz="quarter" idx="47" hasCustomPrompt="1"/>
          </p:nvPr>
        </p:nvSpPr>
        <p:spPr>
          <a:xfrm>
            <a:off x="5871164" y="2391210"/>
            <a:ext cx="2959987" cy="390510"/>
          </a:xfrm>
          <a:prstGeom prst="rect">
            <a:avLst/>
          </a:prstGeom>
        </p:spPr>
        <p:txBody>
          <a:bodyPr lIns="0" tIns="0" rIns="0" bIns="0" anchor="b" anchorCtr="0">
            <a:noAutofit/>
          </a:bodyPr>
          <a:lstStyle>
            <a:lvl1pPr marL="0" indent="0">
              <a:buNone/>
              <a:defRPr sz="12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21" name="Textplatzhalter 9">
            <a:extLst>
              <a:ext uri="{FF2B5EF4-FFF2-40B4-BE49-F238E27FC236}">
                <a16:creationId xmlns:a16="http://schemas.microsoft.com/office/drawing/2014/main" id="{509989A9-27FC-BC17-BD00-2B006DF16247}"/>
              </a:ext>
            </a:extLst>
          </p:cNvPr>
          <p:cNvSpPr>
            <a:spLocks noGrp="1"/>
          </p:cNvSpPr>
          <p:nvPr>
            <p:ph type="body" sz="quarter" idx="48" hasCustomPrompt="1"/>
          </p:nvPr>
        </p:nvSpPr>
        <p:spPr>
          <a:xfrm>
            <a:off x="5871165" y="3074611"/>
            <a:ext cx="2959986"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22" name="Textplatzhalter 9">
            <a:extLst>
              <a:ext uri="{FF2B5EF4-FFF2-40B4-BE49-F238E27FC236}">
                <a16:creationId xmlns:a16="http://schemas.microsoft.com/office/drawing/2014/main" id="{8FC7E269-4EFF-BA10-8440-170F8B454BB0}"/>
              </a:ext>
            </a:extLst>
          </p:cNvPr>
          <p:cNvSpPr>
            <a:spLocks noGrp="1"/>
          </p:cNvSpPr>
          <p:nvPr>
            <p:ph type="body" sz="quarter" idx="49" hasCustomPrompt="1"/>
          </p:nvPr>
        </p:nvSpPr>
        <p:spPr>
          <a:xfrm>
            <a:off x="5871164" y="3408837"/>
            <a:ext cx="2959987" cy="390510"/>
          </a:xfrm>
          <a:prstGeom prst="rect">
            <a:avLst/>
          </a:prstGeom>
        </p:spPr>
        <p:txBody>
          <a:bodyPr lIns="0" tIns="0" rIns="0" bIns="0" anchor="b" anchorCtr="0">
            <a:noAutofit/>
          </a:bodyPr>
          <a:lstStyle>
            <a:lvl1pPr marL="0" indent="0">
              <a:buNone/>
              <a:defRPr sz="12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Tree>
    <p:extLst>
      <p:ext uri="{BB962C8B-B14F-4D97-AF65-F5344CB8AC3E}">
        <p14:creationId xmlns:p14="http://schemas.microsoft.com/office/powerpoint/2010/main" val="2299211529"/>
      </p:ext>
    </p:extLst>
  </p:cSld>
  <p:clrMapOvr>
    <a:masterClrMapping/>
  </p:clrMapOvr>
  <p:extLst>
    <p:ext uri="{DCECCB84-F9BA-43D5-87BE-67443E8EF086}">
      <p15:sldGuideLst xmlns:p15="http://schemas.microsoft.com/office/powerpoint/2012/main">
        <p15:guide id="1" pos="305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HS_Zeitstrahl">
    <p:spTree>
      <p:nvGrpSpPr>
        <p:cNvPr id="1" name=""/>
        <p:cNvGrpSpPr/>
        <p:nvPr/>
      </p:nvGrpSpPr>
      <p:grpSpPr>
        <a:xfrm>
          <a:off x="0" y="0"/>
          <a:ext cx="0" cy="0"/>
          <a:chOff x="0" y="0"/>
          <a:chExt cx="0" cy="0"/>
        </a:xfrm>
      </p:grpSpPr>
      <p:sp>
        <p:nvSpPr>
          <p:cNvPr id="8" name="Textplatzhalter 9">
            <a:extLst>
              <a:ext uri="{FF2B5EF4-FFF2-40B4-BE49-F238E27FC236}">
                <a16:creationId xmlns:a16="http://schemas.microsoft.com/office/drawing/2014/main" id="{2848C89C-C25E-AAC5-5B96-1E49A2C532B0}"/>
              </a:ext>
            </a:extLst>
          </p:cNvPr>
          <p:cNvSpPr>
            <a:spLocks noGrp="1"/>
          </p:cNvSpPr>
          <p:nvPr>
            <p:ph type="body" sz="quarter" idx="21" hasCustomPrompt="1"/>
          </p:nvPr>
        </p:nvSpPr>
        <p:spPr>
          <a:xfrm>
            <a:off x="695097" y="3222729"/>
            <a:ext cx="3435254" cy="923330"/>
          </a:xfrm>
          <a:prstGeom prst="rect">
            <a:avLst/>
          </a:prstGeom>
        </p:spPr>
        <p:txBody>
          <a:bodyPr wrap="square" lIns="0" tIns="0" rIns="0" bIns="0" anchor="b" anchorCtr="0">
            <a:spAutoFit/>
          </a:bodyPr>
          <a:lstStyle>
            <a:lvl1pPr marL="0" indent="0">
              <a:lnSpc>
                <a:spcPct val="100000"/>
              </a:lnSpc>
              <a:buNone/>
              <a:defRPr sz="1200" b="0" i="0">
                <a:solidFill>
                  <a:schemeClr val="tx2"/>
                </a:solidFill>
                <a:latin typeface="Arial" panose="020B0604020202020204" pitchFamily="34" charset="0"/>
                <a:cs typeface="Arial" panose="020B0604020202020204" pitchFamily="34" charset="0"/>
              </a:defRPr>
            </a:lvl1pPr>
          </a:lstStyle>
          <a:p>
            <a:r>
              <a:rPr lang="de-DE">
                <a:effectLst/>
                <a:latin typeface="Arial" panose="020B0604020202020204" pitchFamily="34" charset="0"/>
              </a:rPr>
              <a:t>Informativer Text zu einer einer Jahreszahl. Die Farben der Jahreszahlen beziehen sich nicht auf den Inhalt, sondern dienen lediglich als Schmuckelement. Grün kann ab Beginn der Transformation verwendet werden.</a:t>
            </a:r>
          </a:p>
        </p:txBody>
      </p:sp>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cxnSp>
        <p:nvCxnSpPr>
          <p:cNvPr id="19" name="Gerade Verbindung 18">
            <a:extLst>
              <a:ext uri="{FF2B5EF4-FFF2-40B4-BE49-F238E27FC236}">
                <a16:creationId xmlns:a16="http://schemas.microsoft.com/office/drawing/2014/main" id="{E096DAD6-6FBB-7CE2-1917-2F787B83834C}"/>
              </a:ext>
            </a:extLst>
          </p:cNvPr>
          <p:cNvCxnSpPr>
            <a:cxnSpLocks/>
          </p:cNvCxnSpPr>
          <p:nvPr userDrawn="1"/>
        </p:nvCxnSpPr>
        <p:spPr>
          <a:xfrm>
            <a:off x="-101183" y="2650634"/>
            <a:ext cx="9410075"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platzhalter 9">
            <a:extLst>
              <a:ext uri="{FF2B5EF4-FFF2-40B4-BE49-F238E27FC236}">
                <a16:creationId xmlns:a16="http://schemas.microsoft.com/office/drawing/2014/main" id="{DF350E4A-DB96-2D35-AB61-1D3438E03857}"/>
              </a:ext>
            </a:extLst>
          </p:cNvPr>
          <p:cNvSpPr>
            <a:spLocks noGrp="1"/>
          </p:cNvSpPr>
          <p:nvPr>
            <p:ph type="body" sz="quarter" idx="23" hasCustomPrompt="1"/>
          </p:nvPr>
        </p:nvSpPr>
        <p:spPr>
          <a:xfrm>
            <a:off x="2200453" y="1283842"/>
            <a:ext cx="3845784" cy="738664"/>
          </a:xfrm>
          <a:prstGeom prst="rect">
            <a:avLst/>
          </a:prstGeom>
        </p:spPr>
        <p:txBody>
          <a:bodyPr wrap="square" lIns="0" tIns="0" rIns="0" bIns="0">
            <a:spAutoFit/>
          </a:bodyPr>
          <a:lstStyle>
            <a:lvl1pPr marL="0" indent="0">
              <a:lnSpc>
                <a:spcPct val="100000"/>
              </a:lnSpc>
              <a:buNone/>
              <a:defRPr sz="1200" b="0" i="0">
                <a:solidFill>
                  <a:schemeClr val="tx2"/>
                </a:solidFill>
                <a:latin typeface="Arial" panose="020B0604020202020204" pitchFamily="34" charset="0"/>
                <a:cs typeface="Arial" panose="020B0604020202020204" pitchFamily="34" charset="0"/>
              </a:defRPr>
            </a:lvl1pPr>
          </a:lstStyle>
          <a:p>
            <a:r>
              <a:rPr lang="de-DE">
                <a:effectLst/>
                <a:latin typeface="Arial" panose="020B0604020202020204" pitchFamily="34" charset="0"/>
              </a:rPr>
              <a:t>Informativer Text zu einer einer Jahreszahl. Die Farben der Jahreszahlen beziehen sich nicht auf den Inhalt, sondern dienen lediglich als Schmuckelement. Grün kann ab Beginn der Transformation verwendet werden.</a:t>
            </a:r>
          </a:p>
        </p:txBody>
      </p:sp>
      <p:sp>
        <p:nvSpPr>
          <p:cNvPr id="16" name="Textplatzhalter 9">
            <a:extLst>
              <a:ext uri="{FF2B5EF4-FFF2-40B4-BE49-F238E27FC236}">
                <a16:creationId xmlns:a16="http://schemas.microsoft.com/office/drawing/2014/main" id="{ED3C35DB-CC70-4417-8A8C-8E6125F67A98}"/>
              </a:ext>
            </a:extLst>
          </p:cNvPr>
          <p:cNvSpPr>
            <a:spLocks noGrp="1"/>
          </p:cNvSpPr>
          <p:nvPr>
            <p:ph type="body" sz="quarter" idx="26" hasCustomPrompt="1"/>
          </p:nvPr>
        </p:nvSpPr>
        <p:spPr>
          <a:xfrm>
            <a:off x="2209134" y="2166037"/>
            <a:ext cx="1644404" cy="276999"/>
          </a:xfrm>
          <a:prstGeom prst="rect">
            <a:avLst/>
          </a:prstGeom>
        </p:spPr>
        <p:txBody>
          <a:bodyPr lIns="0" tIns="0" rIns="0" bIns="0" anchor="t" anchorCtr="0">
            <a:spAutoFit/>
          </a:bodyPr>
          <a:lstStyle>
            <a:lvl1pPr marL="0" indent="0" algn="l">
              <a:lnSpc>
                <a:spcPct val="100000"/>
              </a:lnSpc>
              <a:spcBef>
                <a:spcPts val="750"/>
              </a:spcBef>
              <a:buNone/>
              <a:defRPr sz="1800" b="1" i="0">
                <a:solidFill>
                  <a:schemeClr val="tx2"/>
                </a:solidFill>
                <a:latin typeface="Arial" panose="020B0604020202020204" pitchFamily="34" charset="0"/>
                <a:cs typeface="Arial" panose="020B0604020202020204" pitchFamily="34" charset="0"/>
              </a:defRPr>
            </a:lvl1pPr>
          </a:lstStyle>
          <a:p>
            <a:r>
              <a:rPr lang="de-DE">
                <a:effectLst/>
                <a:latin typeface="Arial" panose="020B0604020202020204" pitchFamily="34" charset="0"/>
              </a:rPr>
              <a:t>0001</a:t>
            </a:r>
          </a:p>
        </p:txBody>
      </p:sp>
      <p:sp>
        <p:nvSpPr>
          <p:cNvPr id="17" name="Textplatzhalter 9">
            <a:extLst>
              <a:ext uri="{FF2B5EF4-FFF2-40B4-BE49-F238E27FC236}">
                <a16:creationId xmlns:a16="http://schemas.microsoft.com/office/drawing/2014/main" id="{FB314BFF-9008-DA8B-0A45-82F8BE9012AC}"/>
              </a:ext>
            </a:extLst>
          </p:cNvPr>
          <p:cNvSpPr>
            <a:spLocks noGrp="1"/>
          </p:cNvSpPr>
          <p:nvPr>
            <p:ph type="body" sz="quarter" idx="27" hasCustomPrompt="1"/>
          </p:nvPr>
        </p:nvSpPr>
        <p:spPr>
          <a:xfrm>
            <a:off x="695097" y="2876391"/>
            <a:ext cx="1644404" cy="276999"/>
          </a:xfrm>
          <a:prstGeom prst="rect">
            <a:avLst/>
          </a:prstGeom>
        </p:spPr>
        <p:txBody>
          <a:bodyPr lIns="0" tIns="0" rIns="0" bIns="0" anchor="t" anchorCtr="0">
            <a:spAutoFit/>
          </a:bodyPr>
          <a:lstStyle>
            <a:lvl1pPr marL="0" indent="0" algn="l">
              <a:lnSpc>
                <a:spcPct val="100000"/>
              </a:lnSpc>
              <a:spcBef>
                <a:spcPts val="750"/>
              </a:spcBef>
              <a:buNone/>
              <a:defRPr sz="1800" b="1" i="0">
                <a:solidFill>
                  <a:schemeClr val="accent2"/>
                </a:solidFill>
                <a:latin typeface="Arial" panose="020B0604020202020204" pitchFamily="34" charset="0"/>
                <a:cs typeface="Arial" panose="020B0604020202020204" pitchFamily="34" charset="0"/>
              </a:defRPr>
            </a:lvl1pPr>
          </a:lstStyle>
          <a:p>
            <a:r>
              <a:rPr lang="de-DE">
                <a:effectLst/>
                <a:latin typeface="Arial" panose="020B0604020202020204" pitchFamily="34" charset="0"/>
              </a:rPr>
              <a:t>0001</a:t>
            </a:r>
          </a:p>
        </p:txBody>
      </p:sp>
      <p:sp>
        <p:nvSpPr>
          <p:cNvPr id="3" name="Titel 1">
            <a:extLst>
              <a:ext uri="{FF2B5EF4-FFF2-40B4-BE49-F238E27FC236}">
                <a16:creationId xmlns:a16="http://schemas.microsoft.com/office/drawing/2014/main" id="{E1A5D947-D81F-CF06-D4FD-380F1B843739}"/>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4" name="Textplatzhalter 6">
            <a:extLst>
              <a:ext uri="{FF2B5EF4-FFF2-40B4-BE49-F238E27FC236}">
                <a16:creationId xmlns:a16="http://schemas.microsoft.com/office/drawing/2014/main" id="{D9601DA9-98FF-7241-6788-643209DAE17F}"/>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5" name="Textfeld 4">
            <a:extLst>
              <a:ext uri="{FF2B5EF4-FFF2-40B4-BE49-F238E27FC236}">
                <a16:creationId xmlns:a16="http://schemas.microsoft.com/office/drawing/2014/main" id="{4F0433A7-2961-5EE0-269C-61D9986D8AAD}"/>
              </a:ext>
            </a:extLst>
          </p:cNvPr>
          <p:cNvSpPr txBox="1"/>
          <p:nvPr userDrawn="1"/>
        </p:nvSpPr>
        <p:spPr>
          <a:xfrm>
            <a:off x="-68424" y="1635967"/>
            <a:ext cx="0" cy="0"/>
          </a:xfrm>
          <a:prstGeom prst="rect">
            <a:avLst/>
          </a:prstGeom>
        </p:spPr>
        <p:txBody>
          <a:bodyPr vert="horz" wrap="none" lIns="0" tIns="0" rIns="0" bIns="0" rtlCol="0" anchor="t" anchorCtr="0">
            <a:noAutofit/>
          </a:bodyPr>
          <a:lstStyle/>
          <a:p>
            <a:pPr algn="l"/>
            <a:endParaRPr lang="de-DE">
              <a:solidFill>
                <a:schemeClr val="tx1"/>
              </a:solidFill>
            </a:endParaRPr>
          </a:p>
        </p:txBody>
      </p:sp>
      <p:sp>
        <p:nvSpPr>
          <p:cNvPr id="7" name="Foliennummernplatzhalter 5">
            <a:extLst>
              <a:ext uri="{FF2B5EF4-FFF2-40B4-BE49-F238E27FC236}">
                <a16:creationId xmlns:a16="http://schemas.microsoft.com/office/drawing/2014/main" id="{1D60DC10-9700-B51F-6DD5-A2CBA9275630}"/>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9" name="Fußzeilenplatzhalter 4">
            <a:extLst>
              <a:ext uri="{FF2B5EF4-FFF2-40B4-BE49-F238E27FC236}">
                <a16:creationId xmlns:a16="http://schemas.microsoft.com/office/drawing/2014/main" id="{5830055D-6840-448A-F98B-032348398B5B}"/>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3204233617"/>
      </p:ext>
    </p:extLst>
  </p:cSld>
  <p:clrMapOvr>
    <a:masterClrMapping/>
  </p:clrMapOvr>
  <p:extLst>
    <p:ext uri="{DCECCB84-F9BA-43D5-87BE-67443E8EF086}">
      <p15:sldGuideLst xmlns:p15="http://schemas.microsoft.com/office/powerpoint/2012/main">
        <p15:guide id="3" orient="horz" pos="2595" userDrawn="1">
          <p15:clr>
            <a:srgbClr val="FBAE40"/>
          </p15:clr>
        </p15:guide>
        <p15:guide id="4" orient="horz" pos="1535" userDrawn="1">
          <p15:clr>
            <a:srgbClr val="FBAE40"/>
          </p15:clr>
        </p15:guide>
        <p15:guide id="5" orient="horz" pos="1801" userDrawn="1">
          <p15:clr>
            <a:srgbClr val="FBAE40"/>
          </p15:clr>
        </p15:guide>
        <p15:guide id="6" orient="horz" pos="80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HS_Bilder_Aufzählung_1">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Bildplatzhalter 2">
            <a:extLst>
              <a:ext uri="{FF2B5EF4-FFF2-40B4-BE49-F238E27FC236}">
                <a16:creationId xmlns:a16="http://schemas.microsoft.com/office/drawing/2014/main" id="{67C63A8E-6935-2AC2-70AF-D7223453E9DA}"/>
              </a:ext>
            </a:extLst>
          </p:cNvPr>
          <p:cNvSpPr>
            <a:spLocks noGrp="1"/>
          </p:cNvSpPr>
          <p:nvPr>
            <p:ph type="pic" sz="quarter" idx="20"/>
          </p:nvPr>
        </p:nvSpPr>
        <p:spPr>
          <a:xfrm>
            <a:off x="3032513" y="780382"/>
            <a:ext cx="1351563" cy="1351562"/>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6" name="Bildplatzhalter 5">
            <a:extLst>
              <a:ext uri="{FF2B5EF4-FFF2-40B4-BE49-F238E27FC236}">
                <a16:creationId xmlns:a16="http://schemas.microsoft.com/office/drawing/2014/main" id="{DB39833B-46BF-ECC2-A7E7-E9613416BFF4}"/>
              </a:ext>
            </a:extLst>
          </p:cNvPr>
          <p:cNvSpPr>
            <a:spLocks noGrp="1"/>
          </p:cNvSpPr>
          <p:nvPr>
            <p:ph type="pic" sz="quarter" idx="21"/>
          </p:nvPr>
        </p:nvSpPr>
        <p:spPr>
          <a:xfrm>
            <a:off x="3892459" y="454385"/>
            <a:ext cx="738550" cy="738551"/>
          </a:xfrm>
          <a:prstGeom prst="ellipse">
            <a:avLst/>
          </a:prstGeom>
          <a:solidFill>
            <a:schemeClr val="accent2"/>
          </a:solidFill>
        </p:spPr>
        <p:txBody>
          <a:bodyPr>
            <a:normAutofit/>
          </a:bodyPr>
          <a:lstStyle>
            <a:lvl1pPr marL="0" indent="0">
              <a:buNone/>
              <a:defRPr sz="675"/>
            </a:lvl1pPr>
          </a:lstStyle>
          <a:p>
            <a:r>
              <a:rPr lang="de-DE"/>
              <a:t>Bild durch Klicken auf Symbol hinzufügen</a:t>
            </a:r>
          </a:p>
        </p:txBody>
      </p:sp>
      <p:sp>
        <p:nvSpPr>
          <p:cNvPr id="13" name="Textplatzhalter 12">
            <a:extLst>
              <a:ext uri="{FF2B5EF4-FFF2-40B4-BE49-F238E27FC236}">
                <a16:creationId xmlns:a16="http://schemas.microsoft.com/office/drawing/2014/main" id="{DF2D03D6-BF28-9E6D-36E6-7A2A74CD63A1}"/>
              </a:ext>
            </a:extLst>
          </p:cNvPr>
          <p:cNvSpPr>
            <a:spLocks noGrp="1"/>
          </p:cNvSpPr>
          <p:nvPr>
            <p:ph type="body" sz="quarter" idx="22" hasCustomPrompt="1"/>
          </p:nvPr>
        </p:nvSpPr>
        <p:spPr>
          <a:xfrm>
            <a:off x="2986180" y="2223496"/>
            <a:ext cx="144422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16" name="Bildplatzhalter 2">
            <a:extLst>
              <a:ext uri="{FF2B5EF4-FFF2-40B4-BE49-F238E27FC236}">
                <a16:creationId xmlns:a16="http://schemas.microsoft.com/office/drawing/2014/main" id="{96DEADEA-86C8-E330-F712-AFF4BE15F12A}"/>
              </a:ext>
            </a:extLst>
          </p:cNvPr>
          <p:cNvSpPr>
            <a:spLocks noGrp="1"/>
          </p:cNvSpPr>
          <p:nvPr>
            <p:ph type="pic" sz="quarter" idx="23"/>
          </p:nvPr>
        </p:nvSpPr>
        <p:spPr>
          <a:xfrm>
            <a:off x="4923335" y="780382"/>
            <a:ext cx="1351563" cy="1351562"/>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17" name="Bildplatzhalter 5">
            <a:extLst>
              <a:ext uri="{FF2B5EF4-FFF2-40B4-BE49-F238E27FC236}">
                <a16:creationId xmlns:a16="http://schemas.microsoft.com/office/drawing/2014/main" id="{D534B6F0-EB55-95D9-C449-E3D2B4D80465}"/>
              </a:ext>
            </a:extLst>
          </p:cNvPr>
          <p:cNvSpPr>
            <a:spLocks noGrp="1"/>
          </p:cNvSpPr>
          <p:nvPr>
            <p:ph type="pic" sz="quarter" idx="24"/>
          </p:nvPr>
        </p:nvSpPr>
        <p:spPr>
          <a:xfrm>
            <a:off x="5783281" y="454385"/>
            <a:ext cx="738550" cy="738551"/>
          </a:xfrm>
          <a:prstGeom prst="ellipse">
            <a:avLst/>
          </a:prstGeom>
          <a:solidFill>
            <a:schemeClr val="accent2"/>
          </a:solidFill>
        </p:spPr>
        <p:txBody>
          <a:bodyPr>
            <a:normAutofit/>
          </a:bodyPr>
          <a:lstStyle>
            <a:lvl1pPr marL="0" indent="0">
              <a:buNone/>
              <a:defRPr sz="675"/>
            </a:lvl1pPr>
          </a:lstStyle>
          <a:p>
            <a:r>
              <a:rPr lang="de-DE"/>
              <a:t>Bild durch Klicken auf Symbol hinzufügen</a:t>
            </a:r>
          </a:p>
        </p:txBody>
      </p:sp>
      <p:sp>
        <p:nvSpPr>
          <p:cNvPr id="18" name="Textplatzhalter 12">
            <a:extLst>
              <a:ext uri="{FF2B5EF4-FFF2-40B4-BE49-F238E27FC236}">
                <a16:creationId xmlns:a16="http://schemas.microsoft.com/office/drawing/2014/main" id="{1211E573-2B58-5886-B734-94C602543074}"/>
              </a:ext>
            </a:extLst>
          </p:cNvPr>
          <p:cNvSpPr>
            <a:spLocks noGrp="1"/>
          </p:cNvSpPr>
          <p:nvPr>
            <p:ph type="body" sz="quarter" idx="25" hasCustomPrompt="1"/>
          </p:nvPr>
        </p:nvSpPr>
        <p:spPr>
          <a:xfrm>
            <a:off x="4877002" y="2223496"/>
            <a:ext cx="144422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20" name="Bildplatzhalter 2">
            <a:extLst>
              <a:ext uri="{FF2B5EF4-FFF2-40B4-BE49-F238E27FC236}">
                <a16:creationId xmlns:a16="http://schemas.microsoft.com/office/drawing/2014/main" id="{310F9958-EC3F-D5DB-17E5-8FE2404C8A97}"/>
              </a:ext>
            </a:extLst>
          </p:cNvPr>
          <p:cNvSpPr>
            <a:spLocks noGrp="1"/>
          </p:cNvSpPr>
          <p:nvPr>
            <p:ph type="pic" sz="quarter" idx="26"/>
          </p:nvPr>
        </p:nvSpPr>
        <p:spPr>
          <a:xfrm>
            <a:off x="6814157" y="778591"/>
            <a:ext cx="1351563" cy="1351562"/>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26" name="Bildplatzhalter 5">
            <a:extLst>
              <a:ext uri="{FF2B5EF4-FFF2-40B4-BE49-F238E27FC236}">
                <a16:creationId xmlns:a16="http://schemas.microsoft.com/office/drawing/2014/main" id="{4CA90279-C8E6-8B8C-6735-9507813022D3}"/>
              </a:ext>
            </a:extLst>
          </p:cNvPr>
          <p:cNvSpPr>
            <a:spLocks noGrp="1"/>
          </p:cNvSpPr>
          <p:nvPr>
            <p:ph type="pic" sz="quarter" idx="27"/>
          </p:nvPr>
        </p:nvSpPr>
        <p:spPr>
          <a:xfrm>
            <a:off x="7674103" y="452595"/>
            <a:ext cx="738550" cy="738551"/>
          </a:xfrm>
          <a:prstGeom prst="ellipse">
            <a:avLst/>
          </a:prstGeom>
          <a:solidFill>
            <a:schemeClr val="accent2"/>
          </a:solidFill>
        </p:spPr>
        <p:txBody>
          <a:bodyPr>
            <a:normAutofit/>
          </a:bodyPr>
          <a:lstStyle>
            <a:lvl1pPr marL="0" indent="0">
              <a:buNone/>
              <a:defRPr sz="675"/>
            </a:lvl1pPr>
          </a:lstStyle>
          <a:p>
            <a:r>
              <a:rPr lang="de-DE"/>
              <a:t>Bild durch Klicken auf Symbol hinzufügen</a:t>
            </a:r>
          </a:p>
        </p:txBody>
      </p:sp>
      <p:sp>
        <p:nvSpPr>
          <p:cNvPr id="27" name="Textplatzhalter 12">
            <a:extLst>
              <a:ext uri="{FF2B5EF4-FFF2-40B4-BE49-F238E27FC236}">
                <a16:creationId xmlns:a16="http://schemas.microsoft.com/office/drawing/2014/main" id="{ED004791-FBE7-3990-540D-6F0036440A91}"/>
              </a:ext>
            </a:extLst>
          </p:cNvPr>
          <p:cNvSpPr>
            <a:spLocks noGrp="1"/>
          </p:cNvSpPr>
          <p:nvPr>
            <p:ph type="body" sz="quarter" idx="28" hasCustomPrompt="1"/>
          </p:nvPr>
        </p:nvSpPr>
        <p:spPr>
          <a:xfrm>
            <a:off x="6767824" y="2221705"/>
            <a:ext cx="144422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28" name="Bildplatzhalter 2">
            <a:extLst>
              <a:ext uri="{FF2B5EF4-FFF2-40B4-BE49-F238E27FC236}">
                <a16:creationId xmlns:a16="http://schemas.microsoft.com/office/drawing/2014/main" id="{F7D98AE7-F9D2-684F-E4E0-C4B7F5C2A4F1}"/>
              </a:ext>
            </a:extLst>
          </p:cNvPr>
          <p:cNvSpPr>
            <a:spLocks noGrp="1"/>
          </p:cNvSpPr>
          <p:nvPr>
            <p:ph type="pic" sz="quarter" idx="29"/>
          </p:nvPr>
        </p:nvSpPr>
        <p:spPr>
          <a:xfrm>
            <a:off x="3032513" y="2932981"/>
            <a:ext cx="1351563" cy="1351562"/>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29" name="Bildplatzhalter 5">
            <a:extLst>
              <a:ext uri="{FF2B5EF4-FFF2-40B4-BE49-F238E27FC236}">
                <a16:creationId xmlns:a16="http://schemas.microsoft.com/office/drawing/2014/main" id="{5E6C7E62-470B-3853-BDB1-C3C2D96B3A98}"/>
              </a:ext>
            </a:extLst>
          </p:cNvPr>
          <p:cNvSpPr>
            <a:spLocks noGrp="1"/>
          </p:cNvSpPr>
          <p:nvPr>
            <p:ph type="pic" sz="quarter" idx="30"/>
          </p:nvPr>
        </p:nvSpPr>
        <p:spPr>
          <a:xfrm>
            <a:off x="3892459" y="2606985"/>
            <a:ext cx="738550" cy="738551"/>
          </a:xfrm>
          <a:prstGeom prst="ellipse">
            <a:avLst/>
          </a:prstGeom>
          <a:solidFill>
            <a:schemeClr val="accent2"/>
          </a:solidFill>
        </p:spPr>
        <p:txBody>
          <a:bodyPr>
            <a:normAutofit/>
          </a:bodyPr>
          <a:lstStyle>
            <a:lvl1pPr marL="27000" indent="0">
              <a:buNone/>
              <a:defRPr sz="675"/>
            </a:lvl1pPr>
          </a:lstStyle>
          <a:p>
            <a:r>
              <a:rPr lang="de-DE"/>
              <a:t>Bild durch Klicken auf Symbol hinzufügen</a:t>
            </a:r>
          </a:p>
        </p:txBody>
      </p:sp>
      <p:sp>
        <p:nvSpPr>
          <p:cNvPr id="30" name="Textplatzhalter 12">
            <a:extLst>
              <a:ext uri="{FF2B5EF4-FFF2-40B4-BE49-F238E27FC236}">
                <a16:creationId xmlns:a16="http://schemas.microsoft.com/office/drawing/2014/main" id="{36D0B4F1-DD53-97BD-161F-A4FBC9554756}"/>
              </a:ext>
            </a:extLst>
          </p:cNvPr>
          <p:cNvSpPr>
            <a:spLocks noGrp="1"/>
          </p:cNvSpPr>
          <p:nvPr>
            <p:ph type="body" sz="quarter" idx="31" hasCustomPrompt="1"/>
          </p:nvPr>
        </p:nvSpPr>
        <p:spPr>
          <a:xfrm>
            <a:off x="2986180" y="4381957"/>
            <a:ext cx="144422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31" name="Bildplatzhalter 2">
            <a:extLst>
              <a:ext uri="{FF2B5EF4-FFF2-40B4-BE49-F238E27FC236}">
                <a16:creationId xmlns:a16="http://schemas.microsoft.com/office/drawing/2014/main" id="{BE9E81A8-C0BE-79C6-B07F-388121B1435E}"/>
              </a:ext>
            </a:extLst>
          </p:cNvPr>
          <p:cNvSpPr>
            <a:spLocks noGrp="1"/>
          </p:cNvSpPr>
          <p:nvPr>
            <p:ph type="pic" sz="quarter" idx="32"/>
          </p:nvPr>
        </p:nvSpPr>
        <p:spPr>
          <a:xfrm>
            <a:off x="4923335" y="2932981"/>
            <a:ext cx="1351563" cy="1351562"/>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32" name="Bildplatzhalter 5">
            <a:extLst>
              <a:ext uri="{FF2B5EF4-FFF2-40B4-BE49-F238E27FC236}">
                <a16:creationId xmlns:a16="http://schemas.microsoft.com/office/drawing/2014/main" id="{AD0637D2-7F7B-A0D5-1432-917084997231}"/>
              </a:ext>
            </a:extLst>
          </p:cNvPr>
          <p:cNvSpPr>
            <a:spLocks noGrp="1"/>
          </p:cNvSpPr>
          <p:nvPr>
            <p:ph type="pic" sz="quarter" idx="33"/>
          </p:nvPr>
        </p:nvSpPr>
        <p:spPr>
          <a:xfrm>
            <a:off x="5783281" y="2606985"/>
            <a:ext cx="738550" cy="738551"/>
          </a:xfrm>
          <a:prstGeom prst="ellipse">
            <a:avLst/>
          </a:prstGeom>
          <a:solidFill>
            <a:schemeClr val="accent2"/>
          </a:solidFill>
        </p:spPr>
        <p:txBody>
          <a:bodyPr>
            <a:normAutofit/>
          </a:bodyPr>
          <a:lstStyle>
            <a:lvl1pPr marL="0" indent="0">
              <a:buNone/>
              <a:defRPr sz="675"/>
            </a:lvl1pPr>
          </a:lstStyle>
          <a:p>
            <a:r>
              <a:rPr lang="de-DE"/>
              <a:t>Bild durch Klicken auf Symbol hinzufügen</a:t>
            </a:r>
          </a:p>
        </p:txBody>
      </p:sp>
      <p:sp>
        <p:nvSpPr>
          <p:cNvPr id="33" name="Textplatzhalter 12">
            <a:extLst>
              <a:ext uri="{FF2B5EF4-FFF2-40B4-BE49-F238E27FC236}">
                <a16:creationId xmlns:a16="http://schemas.microsoft.com/office/drawing/2014/main" id="{BE059FCD-EF75-D768-887A-AA58D1E076E4}"/>
              </a:ext>
            </a:extLst>
          </p:cNvPr>
          <p:cNvSpPr>
            <a:spLocks noGrp="1"/>
          </p:cNvSpPr>
          <p:nvPr>
            <p:ph type="body" sz="quarter" idx="34" hasCustomPrompt="1"/>
          </p:nvPr>
        </p:nvSpPr>
        <p:spPr>
          <a:xfrm>
            <a:off x="4877002" y="4381957"/>
            <a:ext cx="144422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34" name="Bildplatzhalter 2">
            <a:extLst>
              <a:ext uri="{FF2B5EF4-FFF2-40B4-BE49-F238E27FC236}">
                <a16:creationId xmlns:a16="http://schemas.microsoft.com/office/drawing/2014/main" id="{806FF9AF-8544-EAD3-DD8E-3A3242C713EA}"/>
              </a:ext>
            </a:extLst>
          </p:cNvPr>
          <p:cNvSpPr>
            <a:spLocks noGrp="1"/>
          </p:cNvSpPr>
          <p:nvPr>
            <p:ph type="pic" sz="quarter" idx="35"/>
          </p:nvPr>
        </p:nvSpPr>
        <p:spPr>
          <a:xfrm>
            <a:off x="6814157" y="2931191"/>
            <a:ext cx="1351563" cy="1351562"/>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35" name="Bildplatzhalter 5">
            <a:extLst>
              <a:ext uri="{FF2B5EF4-FFF2-40B4-BE49-F238E27FC236}">
                <a16:creationId xmlns:a16="http://schemas.microsoft.com/office/drawing/2014/main" id="{74FBEA01-0FA0-0A7F-1DB3-6025AF4AAEC8}"/>
              </a:ext>
            </a:extLst>
          </p:cNvPr>
          <p:cNvSpPr>
            <a:spLocks noGrp="1"/>
          </p:cNvSpPr>
          <p:nvPr>
            <p:ph type="pic" sz="quarter" idx="36"/>
          </p:nvPr>
        </p:nvSpPr>
        <p:spPr>
          <a:xfrm>
            <a:off x="7674103" y="2605195"/>
            <a:ext cx="738550" cy="738551"/>
          </a:xfrm>
          <a:prstGeom prst="ellipse">
            <a:avLst/>
          </a:prstGeom>
          <a:solidFill>
            <a:schemeClr val="accent2"/>
          </a:solidFill>
        </p:spPr>
        <p:txBody>
          <a:bodyPr>
            <a:normAutofit/>
          </a:bodyPr>
          <a:lstStyle>
            <a:lvl1pPr marL="0" indent="0">
              <a:buNone/>
              <a:defRPr sz="675"/>
            </a:lvl1pPr>
          </a:lstStyle>
          <a:p>
            <a:r>
              <a:rPr lang="de-DE"/>
              <a:t>Bild durch Klicken auf Symbol hinzufügen</a:t>
            </a:r>
          </a:p>
        </p:txBody>
      </p:sp>
      <p:sp>
        <p:nvSpPr>
          <p:cNvPr id="36" name="Textplatzhalter 12">
            <a:extLst>
              <a:ext uri="{FF2B5EF4-FFF2-40B4-BE49-F238E27FC236}">
                <a16:creationId xmlns:a16="http://schemas.microsoft.com/office/drawing/2014/main" id="{2243E3B0-9832-67DE-A56B-B53BE196E3B2}"/>
              </a:ext>
            </a:extLst>
          </p:cNvPr>
          <p:cNvSpPr>
            <a:spLocks noGrp="1"/>
          </p:cNvSpPr>
          <p:nvPr>
            <p:ph type="body" sz="quarter" idx="37" hasCustomPrompt="1"/>
          </p:nvPr>
        </p:nvSpPr>
        <p:spPr>
          <a:xfrm>
            <a:off x="6767824" y="4380166"/>
            <a:ext cx="144422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4" name="Textfeld 3">
            <a:extLst>
              <a:ext uri="{FF2B5EF4-FFF2-40B4-BE49-F238E27FC236}">
                <a16:creationId xmlns:a16="http://schemas.microsoft.com/office/drawing/2014/main" id="{2651DC7B-DB73-4B53-75E5-04C81DEA8556}"/>
              </a:ext>
            </a:extLst>
          </p:cNvPr>
          <p:cNvSpPr txBox="1"/>
          <p:nvPr userDrawn="1"/>
        </p:nvSpPr>
        <p:spPr>
          <a:xfrm>
            <a:off x="365760" y="4878977"/>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5" name="Titel 1">
            <a:extLst>
              <a:ext uri="{FF2B5EF4-FFF2-40B4-BE49-F238E27FC236}">
                <a16:creationId xmlns:a16="http://schemas.microsoft.com/office/drawing/2014/main" id="{6BEF5850-3617-CE6D-A48C-B0D54520320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8" name="Textplatzhalter 6">
            <a:extLst>
              <a:ext uri="{FF2B5EF4-FFF2-40B4-BE49-F238E27FC236}">
                <a16:creationId xmlns:a16="http://schemas.microsoft.com/office/drawing/2014/main" id="{A7BF40A7-1629-5057-80C5-7BBF73774220}"/>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11" name="Foliennummernplatzhalter 5">
            <a:extLst>
              <a:ext uri="{FF2B5EF4-FFF2-40B4-BE49-F238E27FC236}">
                <a16:creationId xmlns:a16="http://schemas.microsoft.com/office/drawing/2014/main" id="{A21B4B3A-5F41-80E8-348B-F3BCC8A2002C}"/>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2" name="Fußzeilenplatzhalter 4">
            <a:extLst>
              <a:ext uri="{FF2B5EF4-FFF2-40B4-BE49-F238E27FC236}">
                <a16:creationId xmlns:a16="http://schemas.microsoft.com/office/drawing/2014/main" id="{A641E288-F586-DA97-355F-CCD69955D2C3}"/>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596771692"/>
      </p:ext>
    </p:extLst>
  </p:cSld>
  <p:clrMapOvr>
    <a:masterClrMapping/>
  </p:clrMapOvr>
  <p:extLst>
    <p:ext uri="{DCECCB84-F9BA-43D5-87BE-67443E8EF086}">
      <p15:sldGuideLst xmlns:p15="http://schemas.microsoft.com/office/powerpoint/2012/main">
        <p15:guide id="3" orient="horz" pos="2760" userDrawn="1">
          <p15:clr>
            <a:srgbClr val="FBAE40"/>
          </p15:clr>
        </p15:guide>
        <p15:guide id="4" orient="horz" pos="139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HS_Bilder_Aufzählung_2">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Bildplatzhalter 2">
            <a:extLst>
              <a:ext uri="{FF2B5EF4-FFF2-40B4-BE49-F238E27FC236}">
                <a16:creationId xmlns:a16="http://schemas.microsoft.com/office/drawing/2014/main" id="{67C63A8E-6935-2AC2-70AF-D7223453E9DA}"/>
              </a:ext>
            </a:extLst>
          </p:cNvPr>
          <p:cNvSpPr>
            <a:spLocks noGrp="1"/>
          </p:cNvSpPr>
          <p:nvPr>
            <p:ph type="pic" sz="quarter" idx="20"/>
          </p:nvPr>
        </p:nvSpPr>
        <p:spPr>
          <a:xfrm>
            <a:off x="329159" y="1238543"/>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13" name="Textplatzhalter 12">
            <a:extLst>
              <a:ext uri="{FF2B5EF4-FFF2-40B4-BE49-F238E27FC236}">
                <a16:creationId xmlns:a16="http://schemas.microsoft.com/office/drawing/2014/main" id="{DF2D03D6-BF28-9E6D-36E6-7A2A74CD63A1}"/>
              </a:ext>
            </a:extLst>
          </p:cNvPr>
          <p:cNvSpPr>
            <a:spLocks noGrp="1"/>
          </p:cNvSpPr>
          <p:nvPr>
            <p:ph type="body" sz="quarter" idx="22" hasCustomPrompt="1"/>
          </p:nvPr>
        </p:nvSpPr>
        <p:spPr>
          <a:xfrm>
            <a:off x="305992" y="2443836"/>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41" name="Bildplatzhalter 2">
            <a:extLst>
              <a:ext uri="{FF2B5EF4-FFF2-40B4-BE49-F238E27FC236}">
                <a16:creationId xmlns:a16="http://schemas.microsoft.com/office/drawing/2014/main" id="{F424C89F-F5D9-709F-6B21-E17CB9FB7E37}"/>
              </a:ext>
            </a:extLst>
          </p:cNvPr>
          <p:cNvSpPr>
            <a:spLocks noGrp="1"/>
          </p:cNvSpPr>
          <p:nvPr>
            <p:ph type="pic" sz="quarter" idx="25"/>
          </p:nvPr>
        </p:nvSpPr>
        <p:spPr>
          <a:xfrm>
            <a:off x="1960418" y="1238543"/>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42" name="Textplatzhalter 12">
            <a:extLst>
              <a:ext uri="{FF2B5EF4-FFF2-40B4-BE49-F238E27FC236}">
                <a16:creationId xmlns:a16="http://schemas.microsoft.com/office/drawing/2014/main" id="{974D5C15-EFE2-F066-AA81-F3ADB883ACCE}"/>
              </a:ext>
            </a:extLst>
          </p:cNvPr>
          <p:cNvSpPr>
            <a:spLocks noGrp="1"/>
          </p:cNvSpPr>
          <p:nvPr>
            <p:ph type="body" sz="quarter" idx="26" hasCustomPrompt="1"/>
          </p:nvPr>
        </p:nvSpPr>
        <p:spPr>
          <a:xfrm>
            <a:off x="1937251" y="2443836"/>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45" name="Bildplatzhalter 2">
            <a:extLst>
              <a:ext uri="{FF2B5EF4-FFF2-40B4-BE49-F238E27FC236}">
                <a16:creationId xmlns:a16="http://schemas.microsoft.com/office/drawing/2014/main" id="{76AB859E-7E9D-0404-CD5B-A8A7130291F6}"/>
              </a:ext>
            </a:extLst>
          </p:cNvPr>
          <p:cNvSpPr>
            <a:spLocks noGrp="1"/>
          </p:cNvSpPr>
          <p:nvPr>
            <p:ph type="pic" sz="quarter" idx="29"/>
          </p:nvPr>
        </p:nvSpPr>
        <p:spPr>
          <a:xfrm>
            <a:off x="3591677" y="1238543"/>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46" name="Textplatzhalter 12">
            <a:extLst>
              <a:ext uri="{FF2B5EF4-FFF2-40B4-BE49-F238E27FC236}">
                <a16:creationId xmlns:a16="http://schemas.microsoft.com/office/drawing/2014/main" id="{AC2F7BE6-5219-F8E9-C77E-E35F6DC74CF4}"/>
              </a:ext>
            </a:extLst>
          </p:cNvPr>
          <p:cNvSpPr>
            <a:spLocks noGrp="1"/>
          </p:cNvSpPr>
          <p:nvPr>
            <p:ph type="body" sz="quarter" idx="30" hasCustomPrompt="1"/>
          </p:nvPr>
        </p:nvSpPr>
        <p:spPr>
          <a:xfrm>
            <a:off x="3568510" y="2443836"/>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49" name="Bildplatzhalter 2">
            <a:extLst>
              <a:ext uri="{FF2B5EF4-FFF2-40B4-BE49-F238E27FC236}">
                <a16:creationId xmlns:a16="http://schemas.microsoft.com/office/drawing/2014/main" id="{1C2DF222-3477-213D-57B0-E50003B64EC0}"/>
              </a:ext>
            </a:extLst>
          </p:cNvPr>
          <p:cNvSpPr>
            <a:spLocks noGrp="1"/>
          </p:cNvSpPr>
          <p:nvPr>
            <p:ph type="pic" sz="quarter" idx="33"/>
          </p:nvPr>
        </p:nvSpPr>
        <p:spPr>
          <a:xfrm>
            <a:off x="5222936" y="1238543"/>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50" name="Textplatzhalter 12">
            <a:extLst>
              <a:ext uri="{FF2B5EF4-FFF2-40B4-BE49-F238E27FC236}">
                <a16:creationId xmlns:a16="http://schemas.microsoft.com/office/drawing/2014/main" id="{5BD07883-02DA-02AF-A2F5-B677618EAF65}"/>
              </a:ext>
            </a:extLst>
          </p:cNvPr>
          <p:cNvSpPr>
            <a:spLocks noGrp="1"/>
          </p:cNvSpPr>
          <p:nvPr>
            <p:ph type="body" sz="quarter" idx="34" hasCustomPrompt="1"/>
          </p:nvPr>
        </p:nvSpPr>
        <p:spPr>
          <a:xfrm>
            <a:off x="5199769" y="2443836"/>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53" name="Bildplatzhalter 2">
            <a:extLst>
              <a:ext uri="{FF2B5EF4-FFF2-40B4-BE49-F238E27FC236}">
                <a16:creationId xmlns:a16="http://schemas.microsoft.com/office/drawing/2014/main" id="{11FEF45C-CC99-5CC2-F118-03F04867571A}"/>
              </a:ext>
            </a:extLst>
          </p:cNvPr>
          <p:cNvSpPr>
            <a:spLocks noGrp="1"/>
          </p:cNvSpPr>
          <p:nvPr>
            <p:ph type="pic" sz="quarter" idx="37"/>
          </p:nvPr>
        </p:nvSpPr>
        <p:spPr>
          <a:xfrm>
            <a:off x="6854195" y="1238543"/>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54" name="Textplatzhalter 12">
            <a:extLst>
              <a:ext uri="{FF2B5EF4-FFF2-40B4-BE49-F238E27FC236}">
                <a16:creationId xmlns:a16="http://schemas.microsoft.com/office/drawing/2014/main" id="{3CCC97B9-6945-9D63-E51F-D33F5A505613}"/>
              </a:ext>
            </a:extLst>
          </p:cNvPr>
          <p:cNvSpPr>
            <a:spLocks noGrp="1"/>
          </p:cNvSpPr>
          <p:nvPr>
            <p:ph type="body" sz="quarter" idx="38" hasCustomPrompt="1"/>
          </p:nvPr>
        </p:nvSpPr>
        <p:spPr>
          <a:xfrm>
            <a:off x="6831028" y="2443836"/>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2" name="Bildplatzhalter 2">
            <a:extLst>
              <a:ext uri="{FF2B5EF4-FFF2-40B4-BE49-F238E27FC236}">
                <a16:creationId xmlns:a16="http://schemas.microsoft.com/office/drawing/2014/main" id="{5FE0E45E-B7E5-968A-08D9-B14A2BD8E105}"/>
              </a:ext>
            </a:extLst>
          </p:cNvPr>
          <p:cNvSpPr>
            <a:spLocks noGrp="1"/>
          </p:cNvSpPr>
          <p:nvPr>
            <p:ph type="pic" sz="quarter" idx="39"/>
          </p:nvPr>
        </p:nvSpPr>
        <p:spPr>
          <a:xfrm>
            <a:off x="329555" y="2941448"/>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6" name="Textplatzhalter 12">
            <a:extLst>
              <a:ext uri="{FF2B5EF4-FFF2-40B4-BE49-F238E27FC236}">
                <a16:creationId xmlns:a16="http://schemas.microsoft.com/office/drawing/2014/main" id="{B3796EB9-7C2F-D0BE-C0DD-5FBF028A3A09}"/>
              </a:ext>
            </a:extLst>
          </p:cNvPr>
          <p:cNvSpPr>
            <a:spLocks noGrp="1"/>
          </p:cNvSpPr>
          <p:nvPr>
            <p:ph type="body" sz="quarter" idx="40" hasCustomPrompt="1"/>
          </p:nvPr>
        </p:nvSpPr>
        <p:spPr>
          <a:xfrm>
            <a:off x="306388" y="4146741"/>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8" name="Bildplatzhalter 2">
            <a:extLst>
              <a:ext uri="{FF2B5EF4-FFF2-40B4-BE49-F238E27FC236}">
                <a16:creationId xmlns:a16="http://schemas.microsoft.com/office/drawing/2014/main" id="{017F6706-97B6-99DB-67EC-7E2A6A2B82CB}"/>
              </a:ext>
            </a:extLst>
          </p:cNvPr>
          <p:cNvSpPr>
            <a:spLocks noGrp="1"/>
          </p:cNvSpPr>
          <p:nvPr>
            <p:ph type="pic" sz="quarter" idx="41"/>
          </p:nvPr>
        </p:nvSpPr>
        <p:spPr>
          <a:xfrm>
            <a:off x="1960814" y="2941448"/>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9" name="Textplatzhalter 12">
            <a:extLst>
              <a:ext uri="{FF2B5EF4-FFF2-40B4-BE49-F238E27FC236}">
                <a16:creationId xmlns:a16="http://schemas.microsoft.com/office/drawing/2014/main" id="{CD9DC320-CD88-D2FF-9405-685328C2319F}"/>
              </a:ext>
            </a:extLst>
          </p:cNvPr>
          <p:cNvSpPr>
            <a:spLocks noGrp="1"/>
          </p:cNvSpPr>
          <p:nvPr>
            <p:ph type="body" sz="quarter" idx="42" hasCustomPrompt="1"/>
          </p:nvPr>
        </p:nvSpPr>
        <p:spPr>
          <a:xfrm>
            <a:off x="1937647" y="4146741"/>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10" name="Bildplatzhalter 2">
            <a:extLst>
              <a:ext uri="{FF2B5EF4-FFF2-40B4-BE49-F238E27FC236}">
                <a16:creationId xmlns:a16="http://schemas.microsoft.com/office/drawing/2014/main" id="{18F52D6A-4BF8-CA0A-7A5C-E10CC54C078D}"/>
              </a:ext>
            </a:extLst>
          </p:cNvPr>
          <p:cNvSpPr>
            <a:spLocks noGrp="1"/>
          </p:cNvSpPr>
          <p:nvPr>
            <p:ph type="pic" sz="quarter" idx="43"/>
          </p:nvPr>
        </p:nvSpPr>
        <p:spPr>
          <a:xfrm>
            <a:off x="3592073" y="2941448"/>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12" name="Textplatzhalter 12">
            <a:extLst>
              <a:ext uri="{FF2B5EF4-FFF2-40B4-BE49-F238E27FC236}">
                <a16:creationId xmlns:a16="http://schemas.microsoft.com/office/drawing/2014/main" id="{CA5DB87E-AA93-25E7-513E-8721BE8E5DBF}"/>
              </a:ext>
            </a:extLst>
          </p:cNvPr>
          <p:cNvSpPr>
            <a:spLocks noGrp="1"/>
          </p:cNvSpPr>
          <p:nvPr>
            <p:ph type="body" sz="quarter" idx="44" hasCustomPrompt="1"/>
          </p:nvPr>
        </p:nvSpPr>
        <p:spPr>
          <a:xfrm>
            <a:off x="3568906" y="4146741"/>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15" name="Bildplatzhalter 2">
            <a:extLst>
              <a:ext uri="{FF2B5EF4-FFF2-40B4-BE49-F238E27FC236}">
                <a16:creationId xmlns:a16="http://schemas.microsoft.com/office/drawing/2014/main" id="{EE0BDF65-9830-3F58-F174-086C8681D66C}"/>
              </a:ext>
            </a:extLst>
          </p:cNvPr>
          <p:cNvSpPr>
            <a:spLocks noGrp="1"/>
          </p:cNvSpPr>
          <p:nvPr>
            <p:ph type="pic" sz="quarter" idx="45"/>
          </p:nvPr>
        </p:nvSpPr>
        <p:spPr>
          <a:xfrm>
            <a:off x="5223332" y="2941448"/>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16" name="Textplatzhalter 12">
            <a:extLst>
              <a:ext uri="{FF2B5EF4-FFF2-40B4-BE49-F238E27FC236}">
                <a16:creationId xmlns:a16="http://schemas.microsoft.com/office/drawing/2014/main" id="{5E4AD5C2-E614-A8AD-BE05-39338ACF9D56}"/>
              </a:ext>
            </a:extLst>
          </p:cNvPr>
          <p:cNvSpPr>
            <a:spLocks noGrp="1"/>
          </p:cNvSpPr>
          <p:nvPr>
            <p:ph type="body" sz="quarter" idx="46" hasCustomPrompt="1"/>
          </p:nvPr>
        </p:nvSpPr>
        <p:spPr>
          <a:xfrm>
            <a:off x="5200165" y="4146741"/>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17" name="Bildplatzhalter 2">
            <a:extLst>
              <a:ext uri="{FF2B5EF4-FFF2-40B4-BE49-F238E27FC236}">
                <a16:creationId xmlns:a16="http://schemas.microsoft.com/office/drawing/2014/main" id="{1F62C4FF-8097-AE58-4FE7-72D28D65A672}"/>
              </a:ext>
            </a:extLst>
          </p:cNvPr>
          <p:cNvSpPr>
            <a:spLocks noGrp="1"/>
          </p:cNvSpPr>
          <p:nvPr>
            <p:ph type="pic" sz="quarter" idx="47"/>
          </p:nvPr>
        </p:nvSpPr>
        <p:spPr>
          <a:xfrm>
            <a:off x="6854591" y="2941448"/>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18" name="Textplatzhalter 12">
            <a:extLst>
              <a:ext uri="{FF2B5EF4-FFF2-40B4-BE49-F238E27FC236}">
                <a16:creationId xmlns:a16="http://schemas.microsoft.com/office/drawing/2014/main" id="{F6258985-94DE-F520-35A2-A0D80326CF95}"/>
              </a:ext>
            </a:extLst>
          </p:cNvPr>
          <p:cNvSpPr>
            <a:spLocks noGrp="1"/>
          </p:cNvSpPr>
          <p:nvPr>
            <p:ph type="body" sz="quarter" idx="48" hasCustomPrompt="1"/>
          </p:nvPr>
        </p:nvSpPr>
        <p:spPr>
          <a:xfrm>
            <a:off x="6831424" y="4146741"/>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19" name="Titel 1">
            <a:extLst>
              <a:ext uri="{FF2B5EF4-FFF2-40B4-BE49-F238E27FC236}">
                <a16:creationId xmlns:a16="http://schemas.microsoft.com/office/drawing/2014/main" id="{87CAC553-C96B-DEDC-FE6C-CFD98D1044DF}"/>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20" name="Textplatzhalter 6">
            <a:extLst>
              <a:ext uri="{FF2B5EF4-FFF2-40B4-BE49-F238E27FC236}">
                <a16:creationId xmlns:a16="http://schemas.microsoft.com/office/drawing/2014/main" id="{82698DB4-020F-0A22-F7AE-A1A2CF6E367F}"/>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7" name="Foliennummernplatzhalter 5">
            <a:extLst>
              <a:ext uri="{FF2B5EF4-FFF2-40B4-BE49-F238E27FC236}">
                <a16:creationId xmlns:a16="http://schemas.microsoft.com/office/drawing/2014/main" id="{7E3ADBBC-0034-B803-05F9-D52758D1131A}"/>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1" name="Fußzeilenplatzhalter 4">
            <a:extLst>
              <a:ext uri="{FF2B5EF4-FFF2-40B4-BE49-F238E27FC236}">
                <a16:creationId xmlns:a16="http://schemas.microsoft.com/office/drawing/2014/main" id="{89DEF0C9-C55E-D427-02DD-C99B8899221F}"/>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1398946975"/>
      </p:ext>
    </p:extLst>
  </p:cSld>
  <p:clrMapOvr>
    <a:masterClrMapping/>
  </p:clrMapOvr>
  <p:extLst>
    <p:ext uri="{DCECCB84-F9BA-43D5-87BE-67443E8EF086}">
      <p15:sldGuideLst xmlns:p15="http://schemas.microsoft.com/office/powerpoint/2012/main">
        <p15:guide id="3" orient="horz" pos="2606" userDrawn="1">
          <p15:clr>
            <a:srgbClr val="FBAE40"/>
          </p15:clr>
        </p15:guide>
        <p15:guide id="4" orient="horz" pos="1535"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HS_Vorstand">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8" name="Bildplatzhalter 7">
            <a:extLst>
              <a:ext uri="{FF2B5EF4-FFF2-40B4-BE49-F238E27FC236}">
                <a16:creationId xmlns:a16="http://schemas.microsoft.com/office/drawing/2014/main" id="{34D219A2-0A80-A727-D122-0254C6D091A2}"/>
              </a:ext>
            </a:extLst>
          </p:cNvPr>
          <p:cNvSpPr>
            <a:spLocks noGrp="1"/>
          </p:cNvSpPr>
          <p:nvPr>
            <p:ph type="pic" sz="quarter" idx="20"/>
          </p:nvPr>
        </p:nvSpPr>
        <p:spPr>
          <a:xfrm>
            <a:off x="-15875" y="1269627"/>
            <a:ext cx="1523968" cy="1593056"/>
          </a:xfrm>
          <a:prstGeom prst="rect">
            <a:avLst/>
          </a:prstGeom>
          <a:solidFill>
            <a:schemeClr val="accent1">
              <a:lumMod val="20000"/>
              <a:lumOff val="80000"/>
              <a:alpha val="40000"/>
            </a:schemeClr>
          </a:solidFill>
          <a:ln w="28575">
            <a:solidFill>
              <a:schemeClr val="accent6"/>
            </a:solidFill>
          </a:ln>
        </p:spPr>
        <p:style>
          <a:lnRef idx="2">
            <a:schemeClr val="accent2"/>
          </a:lnRef>
          <a:fillRef idx="1">
            <a:schemeClr val="lt1"/>
          </a:fillRef>
          <a:effectRef idx="0">
            <a:schemeClr val="accent2"/>
          </a:effectRef>
          <a:fontRef idx="minor">
            <a:schemeClr val="dk1"/>
          </a:fontRef>
        </p:style>
        <p:txBody>
          <a:bodyPr/>
          <a:lstStyle>
            <a:lvl1pPr marL="0" indent="0" algn="ctr">
              <a:buNone/>
              <a:defRPr>
                <a:solidFill>
                  <a:schemeClr val="accent1"/>
                </a:solidFill>
              </a:defRPr>
            </a:lvl1pPr>
          </a:lstStyle>
          <a:p>
            <a:r>
              <a:rPr lang="de-DE"/>
              <a:t>Bild durch Klicken auf Symbol hinzufügen</a:t>
            </a:r>
          </a:p>
        </p:txBody>
      </p:sp>
      <p:sp>
        <p:nvSpPr>
          <p:cNvPr id="41" name="Textplatzhalter 40">
            <a:extLst>
              <a:ext uri="{FF2B5EF4-FFF2-40B4-BE49-F238E27FC236}">
                <a16:creationId xmlns:a16="http://schemas.microsoft.com/office/drawing/2014/main" id="{D3A8A357-018A-113F-3BA8-863A78289F57}"/>
              </a:ext>
            </a:extLst>
          </p:cNvPr>
          <p:cNvSpPr>
            <a:spLocks noGrp="1"/>
          </p:cNvSpPr>
          <p:nvPr>
            <p:ph type="body" sz="quarter" idx="25" hasCustomPrompt="1"/>
          </p:nvPr>
        </p:nvSpPr>
        <p:spPr>
          <a:xfrm>
            <a:off x="308372" y="2989660"/>
            <a:ext cx="1196578" cy="331389"/>
          </a:xfrm>
          <a:prstGeom prst="rect">
            <a:avLst/>
          </a:prstGeom>
        </p:spPr>
        <p:txBody>
          <a:bodyPr wrap="square" lIns="0" tIns="0" rIns="0" bIns="0">
            <a:noAutofit/>
          </a:bodyPr>
          <a:lstStyle>
            <a:lvl1pPr marL="0" indent="0">
              <a:lnSpc>
                <a:spcPct val="100000"/>
              </a:lnSpc>
              <a:buNone/>
              <a:defRPr sz="1000" b="1" i="0">
                <a:latin typeface="Arial" panose="020B0604020202020204" pitchFamily="34" charset="0"/>
                <a:cs typeface="Arial" panose="020B0604020202020204" pitchFamily="34" charset="0"/>
              </a:defRPr>
            </a:lvl1pPr>
          </a:lstStyle>
          <a:p>
            <a:pPr lvl="0"/>
            <a:r>
              <a:rPr lang="de-DE"/>
              <a:t>Vorname </a:t>
            </a:r>
            <a:br>
              <a:rPr lang="de-DE"/>
            </a:br>
            <a:r>
              <a:rPr lang="de-DE"/>
              <a:t>Nachname</a:t>
            </a:r>
          </a:p>
        </p:txBody>
      </p:sp>
      <p:sp>
        <p:nvSpPr>
          <p:cNvPr id="42" name="Textfeld 41">
            <a:extLst>
              <a:ext uri="{FF2B5EF4-FFF2-40B4-BE49-F238E27FC236}">
                <a16:creationId xmlns:a16="http://schemas.microsoft.com/office/drawing/2014/main" id="{D43B8E35-FA59-EE5B-3C29-B60E5208F769}"/>
              </a:ext>
            </a:extLst>
          </p:cNvPr>
          <p:cNvSpPr txBox="1"/>
          <p:nvPr userDrawn="1"/>
        </p:nvSpPr>
        <p:spPr>
          <a:xfrm>
            <a:off x="747399" y="3055301"/>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cxnSp>
        <p:nvCxnSpPr>
          <p:cNvPr id="45" name="Gerade Verbindung 44">
            <a:extLst>
              <a:ext uri="{FF2B5EF4-FFF2-40B4-BE49-F238E27FC236}">
                <a16:creationId xmlns:a16="http://schemas.microsoft.com/office/drawing/2014/main" id="{D9A93441-926B-FAB6-932F-B5058C06DDD3}"/>
              </a:ext>
            </a:extLst>
          </p:cNvPr>
          <p:cNvCxnSpPr>
            <a:cxnSpLocks/>
          </p:cNvCxnSpPr>
          <p:nvPr userDrawn="1"/>
        </p:nvCxnSpPr>
        <p:spPr>
          <a:xfrm>
            <a:off x="308284" y="3566751"/>
            <a:ext cx="18443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6" name="Textplatzhalter 40">
            <a:extLst>
              <a:ext uri="{FF2B5EF4-FFF2-40B4-BE49-F238E27FC236}">
                <a16:creationId xmlns:a16="http://schemas.microsoft.com/office/drawing/2014/main" id="{135DA5C5-932A-678B-E746-A2363B34C1BF}"/>
              </a:ext>
            </a:extLst>
          </p:cNvPr>
          <p:cNvSpPr>
            <a:spLocks noGrp="1"/>
          </p:cNvSpPr>
          <p:nvPr>
            <p:ph type="body" sz="quarter" idx="27" hasCustomPrompt="1"/>
          </p:nvPr>
        </p:nvSpPr>
        <p:spPr>
          <a:xfrm>
            <a:off x="312478" y="3693128"/>
            <a:ext cx="1515420" cy="138499"/>
          </a:xfrm>
          <a:prstGeom prst="rect">
            <a:avLst/>
          </a:prstGeom>
        </p:spPr>
        <p:txBody>
          <a:bodyPr wrap="square" lIns="0" tIns="0" rIns="0" bIns="0">
            <a:noAutofit/>
          </a:bodyPr>
          <a:lstStyle>
            <a:lvl1pPr marL="0" indent="0">
              <a:lnSpc>
                <a:spcPct val="100000"/>
              </a:lnSpc>
              <a:buNone/>
              <a:defRPr sz="900" b="0" i="0">
                <a:solidFill>
                  <a:schemeClr val="accent2"/>
                </a:solidFill>
                <a:latin typeface="Arial" panose="020B0604020202020204" pitchFamily="34" charset="0"/>
                <a:cs typeface="Arial" panose="020B0604020202020204" pitchFamily="34" charset="0"/>
              </a:defRPr>
            </a:lvl1pPr>
          </a:lstStyle>
          <a:p>
            <a:pPr lvl="0"/>
            <a:r>
              <a:rPr lang="de-DE"/>
              <a:t>Position, Ergänzung</a:t>
            </a:r>
          </a:p>
        </p:txBody>
      </p:sp>
      <p:sp>
        <p:nvSpPr>
          <p:cNvPr id="29" name="Titel 1">
            <a:extLst>
              <a:ext uri="{FF2B5EF4-FFF2-40B4-BE49-F238E27FC236}">
                <a16:creationId xmlns:a16="http://schemas.microsoft.com/office/drawing/2014/main" id="{F4AD0210-2C25-F221-60EC-252A107EEF02}"/>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30" name="Textplatzhalter 6">
            <a:extLst>
              <a:ext uri="{FF2B5EF4-FFF2-40B4-BE49-F238E27FC236}">
                <a16:creationId xmlns:a16="http://schemas.microsoft.com/office/drawing/2014/main" id="{7FA0BB8F-50F3-EB91-8D90-4906F75AA2B4}"/>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2" name="Bildplatzhalter 7">
            <a:extLst>
              <a:ext uri="{FF2B5EF4-FFF2-40B4-BE49-F238E27FC236}">
                <a16:creationId xmlns:a16="http://schemas.microsoft.com/office/drawing/2014/main" id="{92A62A24-857B-593A-905D-2509331FECB6}"/>
              </a:ext>
            </a:extLst>
          </p:cNvPr>
          <p:cNvSpPr>
            <a:spLocks noGrp="1"/>
          </p:cNvSpPr>
          <p:nvPr>
            <p:ph type="pic" sz="quarter" idx="28"/>
          </p:nvPr>
        </p:nvSpPr>
        <p:spPr>
          <a:xfrm>
            <a:off x="1508466" y="1269678"/>
            <a:ext cx="1519616" cy="1593056"/>
          </a:xfrm>
          <a:prstGeom prst="rect">
            <a:avLst/>
          </a:prstGeom>
          <a:solidFill>
            <a:schemeClr val="accent1">
              <a:lumMod val="20000"/>
              <a:lumOff val="80000"/>
              <a:alpha val="40000"/>
            </a:schemeClr>
          </a:solidFill>
          <a:ln w="28575">
            <a:solidFill>
              <a:schemeClr val="accent6"/>
            </a:solidFill>
          </a:ln>
        </p:spPr>
        <p:style>
          <a:lnRef idx="2">
            <a:schemeClr val="accent2"/>
          </a:lnRef>
          <a:fillRef idx="1">
            <a:schemeClr val="lt1"/>
          </a:fillRef>
          <a:effectRef idx="0">
            <a:schemeClr val="accent2"/>
          </a:effectRef>
          <a:fontRef idx="minor">
            <a:schemeClr val="dk1"/>
          </a:fontRef>
        </p:style>
        <p:txBody>
          <a:bodyPr/>
          <a:lstStyle>
            <a:lvl1pPr marL="0" indent="0" algn="ctr">
              <a:buNone/>
              <a:defRPr>
                <a:solidFill>
                  <a:schemeClr val="accent1"/>
                </a:solidFill>
              </a:defRPr>
            </a:lvl1pPr>
          </a:lstStyle>
          <a:p>
            <a:r>
              <a:rPr lang="de-DE"/>
              <a:t>Bild durch Klicken auf Symbol hinzufügen</a:t>
            </a:r>
          </a:p>
        </p:txBody>
      </p:sp>
      <p:sp>
        <p:nvSpPr>
          <p:cNvPr id="4" name="Textplatzhalter 40">
            <a:extLst>
              <a:ext uri="{FF2B5EF4-FFF2-40B4-BE49-F238E27FC236}">
                <a16:creationId xmlns:a16="http://schemas.microsoft.com/office/drawing/2014/main" id="{B830FBE2-6746-6004-2A0D-5A02A228AC22}"/>
              </a:ext>
            </a:extLst>
          </p:cNvPr>
          <p:cNvSpPr>
            <a:spLocks noGrp="1"/>
          </p:cNvSpPr>
          <p:nvPr>
            <p:ph type="body" sz="quarter" idx="29" hasCustomPrompt="1"/>
          </p:nvPr>
        </p:nvSpPr>
        <p:spPr>
          <a:xfrm>
            <a:off x="1507655" y="2990757"/>
            <a:ext cx="1519526" cy="307777"/>
          </a:xfrm>
          <a:prstGeom prst="rect">
            <a:avLst/>
          </a:prstGeom>
        </p:spPr>
        <p:txBody>
          <a:bodyPr wrap="square" lIns="0" tIns="0" rIns="0" bIns="0">
            <a:noAutofit/>
          </a:bodyPr>
          <a:lstStyle>
            <a:lvl1pPr marL="0" indent="0">
              <a:lnSpc>
                <a:spcPct val="100000"/>
              </a:lnSpc>
              <a:buNone/>
              <a:defRPr sz="1000" b="1" i="0">
                <a:latin typeface="Arial" panose="020B0604020202020204" pitchFamily="34" charset="0"/>
                <a:cs typeface="Arial" panose="020B0604020202020204" pitchFamily="34" charset="0"/>
              </a:defRPr>
            </a:lvl1pPr>
          </a:lstStyle>
          <a:p>
            <a:pPr lvl="0"/>
            <a:r>
              <a:rPr lang="de-DE"/>
              <a:t>Vorname </a:t>
            </a:r>
            <a:br>
              <a:rPr lang="de-DE"/>
            </a:br>
            <a:r>
              <a:rPr lang="de-DE"/>
              <a:t>Nachname</a:t>
            </a:r>
          </a:p>
        </p:txBody>
      </p:sp>
      <p:cxnSp>
        <p:nvCxnSpPr>
          <p:cNvPr id="6" name="Gerade Verbindung 5">
            <a:extLst>
              <a:ext uri="{FF2B5EF4-FFF2-40B4-BE49-F238E27FC236}">
                <a16:creationId xmlns:a16="http://schemas.microsoft.com/office/drawing/2014/main" id="{EB63FB2F-9B7D-193F-D420-F140B2B9F491}"/>
              </a:ext>
            </a:extLst>
          </p:cNvPr>
          <p:cNvCxnSpPr>
            <a:cxnSpLocks/>
          </p:cNvCxnSpPr>
          <p:nvPr userDrawn="1"/>
        </p:nvCxnSpPr>
        <p:spPr>
          <a:xfrm>
            <a:off x="1507567" y="3567847"/>
            <a:ext cx="18443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platzhalter 40">
            <a:extLst>
              <a:ext uri="{FF2B5EF4-FFF2-40B4-BE49-F238E27FC236}">
                <a16:creationId xmlns:a16="http://schemas.microsoft.com/office/drawing/2014/main" id="{8C8197A3-A45A-5858-2646-1569489E1196}"/>
              </a:ext>
            </a:extLst>
          </p:cNvPr>
          <p:cNvSpPr>
            <a:spLocks noGrp="1"/>
          </p:cNvSpPr>
          <p:nvPr>
            <p:ph type="body" sz="quarter" idx="31" hasCustomPrompt="1"/>
          </p:nvPr>
        </p:nvSpPr>
        <p:spPr>
          <a:xfrm>
            <a:off x="1511761" y="3694224"/>
            <a:ext cx="1515420" cy="138499"/>
          </a:xfrm>
          <a:prstGeom prst="rect">
            <a:avLst/>
          </a:prstGeom>
        </p:spPr>
        <p:txBody>
          <a:bodyPr wrap="square" lIns="0" tIns="0" rIns="0" bIns="0">
            <a:noAutofit/>
          </a:bodyPr>
          <a:lstStyle>
            <a:lvl1pPr marL="0" indent="0">
              <a:lnSpc>
                <a:spcPct val="100000"/>
              </a:lnSpc>
              <a:buNone/>
              <a:defRPr sz="900" b="0" i="0">
                <a:solidFill>
                  <a:schemeClr val="accent2"/>
                </a:solidFill>
                <a:latin typeface="Arial" panose="020B0604020202020204" pitchFamily="34" charset="0"/>
                <a:cs typeface="Arial" panose="020B0604020202020204" pitchFamily="34" charset="0"/>
              </a:defRPr>
            </a:lvl1pPr>
          </a:lstStyle>
          <a:p>
            <a:pPr lvl="0"/>
            <a:r>
              <a:rPr lang="de-DE"/>
              <a:t>Position, Ergänzung</a:t>
            </a:r>
          </a:p>
        </p:txBody>
      </p:sp>
      <p:sp>
        <p:nvSpPr>
          <p:cNvPr id="16" name="Bildplatzhalter 7">
            <a:extLst>
              <a:ext uri="{FF2B5EF4-FFF2-40B4-BE49-F238E27FC236}">
                <a16:creationId xmlns:a16="http://schemas.microsoft.com/office/drawing/2014/main" id="{7698FAB2-988C-0DF9-E172-B98975280F86}"/>
              </a:ext>
            </a:extLst>
          </p:cNvPr>
          <p:cNvSpPr>
            <a:spLocks noGrp="1"/>
          </p:cNvSpPr>
          <p:nvPr>
            <p:ph type="pic" sz="quarter" idx="32"/>
          </p:nvPr>
        </p:nvSpPr>
        <p:spPr>
          <a:xfrm>
            <a:off x="3026458" y="1270775"/>
            <a:ext cx="1519616" cy="1593056"/>
          </a:xfrm>
          <a:prstGeom prst="rect">
            <a:avLst/>
          </a:prstGeom>
          <a:solidFill>
            <a:schemeClr val="accent1">
              <a:lumMod val="20000"/>
              <a:lumOff val="80000"/>
              <a:alpha val="40000"/>
            </a:schemeClr>
          </a:solidFill>
          <a:ln w="28575">
            <a:solidFill>
              <a:schemeClr val="accent6"/>
            </a:solidFill>
          </a:ln>
        </p:spPr>
        <p:style>
          <a:lnRef idx="2">
            <a:schemeClr val="accent2"/>
          </a:lnRef>
          <a:fillRef idx="1">
            <a:schemeClr val="lt1"/>
          </a:fillRef>
          <a:effectRef idx="0">
            <a:schemeClr val="accent2"/>
          </a:effectRef>
          <a:fontRef idx="minor">
            <a:schemeClr val="dk1"/>
          </a:fontRef>
        </p:style>
        <p:txBody>
          <a:bodyPr/>
          <a:lstStyle>
            <a:lvl1pPr marL="0" indent="0" algn="ctr">
              <a:buNone/>
              <a:defRPr>
                <a:solidFill>
                  <a:schemeClr val="accent1"/>
                </a:solidFill>
              </a:defRPr>
            </a:lvl1pPr>
          </a:lstStyle>
          <a:p>
            <a:r>
              <a:rPr lang="de-DE"/>
              <a:t>Bild durch Klicken auf Symbol hinzufügen</a:t>
            </a:r>
          </a:p>
        </p:txBody>
      </p:sp>
      <p:sp>
        <p:nvSpPr>
          <p:cNvPr id="31" name="Textplatzhalter 40">
            <a:extLst>
              <a:ext uri="{FF2B5EF4-FFF2-40B4-BE49-F238E27FC236}">
                <a16:creationId xmlns:a16="http://schemas.microsoft.com/office/drawing/2014/main" id="{9CF379FD-A6C9-8CB3-357B-9A588C67DBA9}"/>
              </a:ext>
            </a:extLst>
          </p:cNvPr>
          <p:cNvSpPr>
            <a:spLocks noGrp="1"/>
          </p:cNvSpPr>
          <p:nvPr>
            <p:ph type="body" sz="quarter" idx="33" hasCustomPrompt="1"/>
          </p:nvPr>
        </p:nvSpPr>
        <p:spPr>
          <a:xfrm>
            <a:off x="3028822" y="2991854"/>
            <a:ext cx="1519526" cy="184666"/>
          </a:xfrm>
          <a:prstGeom prst="rect">
            <a:avLst/>
          </a:prstGeom>
        </p:spPr>
        <p:txBody>
          <a:bodyPr wrap="square" lIns="0" tIns="0" rIns="0" bIns="0">
            <a:noAutofit/>
          </a:bodyPr>
          <a:lstStyle>
            <a:lvl1pPr marL="0" indent="0">
              <a:lnSpc>
                <a:spcPct val="100000"/>
              </a:lnSpc>
              <a:buNone/>
              <a:defRPr sz="1000" b="1" i="0">
                <a:latin typeface="Arial" panose="020B0604020202020204" pitchFamily="34" charset="0"/>
                <a:cs typeface="Arial" panose="020B0604020202020204" pitchFamily="34" charset="0"/>
              </a:defRPr>
            </a:lvl1pPr>
          </a:lstStyle>
          <a:p>
            <a:pPr lvl="0"/>
            <a:r>
              <a:rPr lang="de-DE"/>
              <a:t>Vorname </a:t>
            </a:r>
            <a:br>
              <a:rPr lang="de-DE"/>
            </a:br>
            <a:r>
              <a:rPr lang="de-DE"/>
              <a:t>Nachname</a:t>
            </a:r>
          </a:p>
        </p:txBody>
      </p:sp>
      <p:cxnSp>
        <p:nvCxnSpPr>
          <p:cNvPr id="33" name="Gerade Verbindung 32">
            <a:extLst>
              <a:ext uri="{FF2B5EF4-FFF2-40B4-BE49-F238E27FC236}">
                <a16:creationId xmlns:a16="http://schemas.microsoft.com/office/drawing/2014/main" id="{D4D100EE-1FD7-957F-68DA-55870C222C49}"/>
              </a:ext>
            </a:extLst>
          </p:cNvPr>
          <p:cNvCxnSpPr>
            <a:cxnSpLocks/>
          </p:cNvCxnSpPr>
          <p:nvPr userDrawn="1"/>
        </p:nvCxnSpPr>
        <p:spPr>
          <a:xfrm>
            <a:off x="3028734" y="3568944"/>
            <a:ext cx="18443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4" name="Textplatzhalter 40">
            <a:extLst>
              <a:ext uri="{FF2B5EF4-FFF2-40B4-BE49-F238E27FC236}">
                <a16:creationId xmlns:a16="http://schemas.microsoft.com/office/drawing/2014/main" id="{1FA8D56D-0CA3-F8F6-B148-EF93F5020F90}"/>
              </a:ext>
            </a:extLst>
          </p:cNvPr>
          <p:cNvSpPr>
            <a:spLocks noGrp="1"/>
          </p:cNvSpPr>
          <p:nvPr>
            <p:ph type="body" sz="quarter" idx="35" hasCustomPrompt="1"/>
          </p:nvPr>
        </p:nvSpPr>
        <p:spPr>
          <a:xfrm>
            <a:off x="3032928" y="3695321"/>
            <a:ext cx="1515420" cy="138499"/>
          </a:xfrm>
          <a:prstGeom prst="rect">
            <a:avLst/>
          </a:prstGeom>
        </p:spPr>
        <p:txBody>
          <a:bodyPr wrap="square" lIns="0" tIns="0" rIns="0" bIns="0">
            <a:noAutofit/>
          </a:bodyPr>
          <a:lstStyle>
            <a:lvl1pPr marL="0" indent="0">
              <a:lnSpc>
                <a:spcPct val="100000"/>
              </a:lnSpc>
              <a:buNone/>
              <a:defRPr sz="900" b="0" i="0">
                <a:solidFill>
                  <a:schemeClr val="accent2"/>
                </a:solidFill>
                <a:latin typeface="Arial" panose="020B0604020202020204" pitchFamily="34" charset="0"/>
                <a:cs typeface="Arial" panose="020B0604020202020204" pitchFamily="34" charset="0"/>
              </a:defRPr>
            </a:lvl1pPr>
          </a:lstStyle>
          <a:p>
            <a:pPr lvl="0"/>
            <a:r>
              <a:rPr lang="de-DE"/>
              <a:t>Position, Ergänzung</a:t>
            </a:r>
          </a:p>
        </p:txBody>
      </p:sp>
      <p:sp>
        <p:nvSpPr>
          <p:cNvPr id="35" name="Bildplatzhalter 7">
            <a:extLst>
              <a:ext uri="{FF2B5EF4-FFF2-40B4-BE49-F238E27FC236}">
                <a16:creationId xmlns:a16="http://schemas.microsoft.com/office/drawing/2014/main" id="{13918BC4-9710-510C-3A4E-5496E4577120}"/>
              </a:ext>
            </a:extLst>
          </p:cNvPr>
          <p:cNvSpPr>
            <a:spLocks noGrp="1"/>
          </p:cNvSpPr>
          <p:nvPr>
            <p:ph type="pic" sz="quarter" idx="36"/>
          </p:nvPr>
        </p:nvSpPr>
        <p:spPr>
          <a:xfrm>
            <a:off x="4540180" y="1270775"/>
            <a:ext cx="1519616" cy="1593056"/>
          </a:xfrm>
          <a:prstGeom prst="rect">
            <a:avLst/>
          </a:prstGeom>
          <a:solidFill>
            <a:schemeClr val="accent1">
              <a:lumMod val="20000"/>
              <a:lumOff val="80000"/>
              <a:alpha val="40000"/>
            </a:schemeClr>
          </a:solidFill>
          <a:ln w="28575">
            <a:solidFill>
              <a:schemeClr val="accent6"/>
            </a:solidFill>
          </a:ln>
        </p:spPr>
        <p:style>
          <a:lnRef idx="2">
            <a:schemeClr val="accent2"/>
          </a:lnRef>
          <a:fillRef idx="1">
            <a:schemeClr val="lt1"/>
          </a:fillRef>
          <a:effectRef idx="0">
            <a:schemeClr val="accent2"/>
          </a:effectRef>
          <a:fontRef idx="minor">
            <a:schemeClr val="dk1"/>
          </a:fontRef>
        </p:style>
        <p:txBody>
          <a:bodyPr/>
          <a:lstStyle>
            <a:lvl1pPr marL="0" indent="0" algn="ctr">
              <a:buNone/>
              <a:defRPr>
                <a:solidFill>
                  <a:schemeClr val="accent1"/>
                </a:solidFill>
              </a:defRPr>
            </a:lvl1pPr>
          </a:lstStyle>
          <a:p>
            <a:r>
              <a:rPr lang="de-DE"/>
              <a:t>Bild durch Klicken auf Symbol hinzufügen</a:t>
            </a:r>
          </a:p>
        </p:txBody>
      </p:sp>
      <p:sp>
        <p:nvSpPr>
          <p:cNvPr id="36" name="Textplatzhalter 40">
            <a:extLst>
              <a:ext uri="{FF2B5EF4-FFF2-40B4-BE49-F238E27FC236}">
                <a16:creationId xmlns:a16="http://schemas.microsoft.com/office/drawing/2014/main" id="{6F279D9B-0F40-35A6-55C2-6A9DC09B07F8}"/>
              </a:ext>
            </a:extLst>
          </p:cNvPr>
          <p:cNvSpPr>
            <a:spLocks noGrp="1"/>
          </p:cNvSpPr>
          <p:nvPr>
            <p:ph type="body" sz="quarter" idx="37" hasCustomPrompt="1"/>
          </p:nvPr>
        </p:nvSpPr>
        <p:spPr>
          <a:xfrm>
            <a:off x="4545719" y="2991854"/>
            <a:ext cx="1519526" cy="184666"/>
          </a:xfrm>
          <a:prstGeom prst="rect">
            <a:avLst/>
          </a:prstGeom>
        </p:spPr>
        <p:txBody>
          <a:bodyPr wrap="square" lIns="0" tIns="0" rIns="0" bIns="0">
            <a:noAutofit/>
          </a:bodyPr>
          <a:lstStyle>
            <a:lvl1pPr marL="0" indent="0">
              <a:lnSpc>
                <a:spcPct val="100000"/>
              </a:lnSpc>
              <a:buNone/>
              <a:defRPr sz="1000" b="1" i="0">
                <a:latin typeface="Arial" panose="020B0604020202020204" pitchFamily="34" charset="0"/>
                <a:cs typeface="Arial" panose="020B0604020202020204" pitchFamily="34" charset="0"/>
              </a:defRPr>
            </a:lvl1pPr>
          </a:lstStyle>
          <a:p>
            <a:pPr lvl="0"/>
            <a:r>
              <a:rPr lang="de-DE"/>
              <a:t>Vorname </a:t>
            </a:r>
            <a:br>
              <a:rPr lang="de-DE"/>
            </a:br>
            <a:r>
              <a:rPr lang="de-DE"/>
              <a:t>Nachname</a:t>
            </a:r>
          </a:p>
        </p:txBody>
      </p:sp>
      <p:cxnSp>
        <p:nvCxnSpPr>
          <p:cNvPr id="44" name="Gerade Verbindung 43">
            <a:extLst>
              <a:ext uri="{FF2B5EF4-FFF2-40B4-BE49-F238E27FC236}">
                <a16:creationId xmlns:a16="http://schemas.microsoft.com/office/drawing/2014/main" id="{4D8DB058-7BCA-826E-791C-20315147979C}"/>
              </a:ext>
            </a:extLst>
          </p:cNvPr>
          <p:cNvCxnSpPr>
            <a:cxnSpLocks/>
          </p:cNvCxnSpPr>
          <p:nvPr userDrawn="1"/>
        </p:nvCxnSpPr>
        <p:spPr>
          <a:xfrm>
            <a:off x="4545631" y="3568944"/>
            <a:ext cx="18443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Textplatzhalter 40">
            <a:extLst>
              <a:ext uri="{FF2B5EF4-FFF2-40B4-BE49-F238E27FC236}">
                <a16:creationId xmlns:a16="http://schemas.microsoft.com/office/drawing/2014/main" id="{3AAF4BB3-90E5-40D3-980A-D8D70CD15E1E}"/>
              </a:ext>
            </a:extLst>
          </p:cNvPr>
          <p:cNvSpPr>
            <a:spLocks noGrp="1"/>
          </p:cNvSpPr>
          <p:nvPr>
            <p:ph type="body" sz="quarter" idx="39" hasCustomPrompt="1"/>
          </p:nvPr>
        </p:nvSpPr>
        <p:spPr>
          <a:xfrm>
            <a:off x="4549825" y="3695321"/>
            <a:ext cx="1515420" cy="138499"/>
          </a:xfrm>
          <a:prstGeom prst="rect">
            <a:avLst/>
          </a:prstGeom>
        </p:spPr>
        <p:txBody>
          <a:bodyPr wrap="square" lIns="0" tIns="0" rIns="0" bIns="0">
            <a:noAutofit/>
          </a:bodyPr>
          <a:lstStyle>
            <a:lvl1pPr marL="0" indent="0">
              <a:lnSpc>
                <a:spcPct val="100000"/>
              </a:lnSpc>
              <a:buNone/>
              <a:defRPr sz="900" b="0" i="0">
                <a:solidFill>
                  <a:schemeClr val="accent2"/>
                </a:solidFill>
                <a:latin typeface="Arial" panose="020B0604020202020204" pitchFamily="34" charset="0"/>
                <a:cs typeface="Arial" panose="020B0604020202020204" pitchFamily="34" charset="0"/>
              </a:defRPr>
            </a:lvl1pPr>
          </a:lstStyle>
          <a:p>
            <a:pPr lvl="0"/>
            <a:r>
              <a:rPr lang="de-DE"/>
              <a:t>Position, Ergänzung</a:t>
            </a:r>
          </a:p>
        </p:txBody>
      </p:sp>
      <p:sp>
        <p:nvSpPr>
          <p:cNvPr id="48" name="Bildplatzhalter 7">
            <a:extLst>
              <a:ext uri="{FF2B5EF4-FFF2-40B4-BE49-F238E27FC236}">
                <a16:creationId xmlns:a16="http://schemas.microsoft.com/office/drawing/2014/main" id="{7D732F9E-2126-FE45-DC9E-82DFD2EA41E4}"/>
              </a:ext>
            </a:extLst>
          </p:cNvPr>
          <p:cNvSpPr>
            <a:spLocks noGrp="1"/>
          </p:cNvSpPr>
          <p:nvPr>
            <p:ph type="pic" sz="quarter" idx="40"/>
          </p:nvPr>
        </p:nvSpPr>
        <p:spPr>
          <a:xfrm>
            <a:off x="6060251" y="1270774"/>
            <a:ext cx="1519616" cy="1593056"/>
          </a:xfrm>
          <a:prstGeom prst="rect">
            <a:avLst/>
          </a:prstGeom>
          <a:solidFill>
            <a:schemeClr val="accent1">
              <a:lumMod val="20000"/>
              <a:lumOff val="80000"/>
              <a:alpha val="40000"/>
            </a:schemeClr>
          </a:solidFill>
          <a:ln w="28575">
            <a:solidFill>
              <a:schemeClr val="accent6"/>
            </a:solidFill>
          </a:ln>
        </p:spPr>
        <p:style>
          <a:lnRef idx="2">
            <a:schemeClr val="accent2"/>
          </a:lnRef>
          <a:fillRef idx="1">
            <a:schemeClr val="lt1"/>
          </a:fillRef>
          <a:effectRef idx="0">
            <a:schemeClr val="accent2"/>
          </a:effectRef>
          <a:fontRef idx="minor">
            <a:schemeClr val="dk1"/>
          </a:fontRef>
        </p:style>
        <p:txBody>
          <a:bodyPr/>
          <a:lstStyle>
            <a:lvl1pPr marL="0" indent="0" algn="ctr">
              <a:buNone/>
              <a:defRPr>
                <a:solidFill>
                  <a:schemeClr val="accent1"/>
                </a:solidFill>
              </a:defRPr>
            </a:lvl1pPr>
          </a:lstStyle>
          <a:p>
            <a:r>
              <a:rPr lang="de-DE"/>
              <a:t>Bild durch Klicken auf Symbol hinzufügen</a:t>
            </a:r>
          </a:p>
        </p:txBody>
      </p:sp>
      <p:sp>
        <p:nvSpPr>
          <p:cNvPr id="49" name="Textplatzhalter 40">
            <a:extLst>
              <a:ext uri="{FF2B5EF4-FFF2-40B4-BE49-F238E27FC236}">
                <a16:creationId xmlns:a16="http://schemas.microsoft.com/office/drawing/2014/main" id="{4307A086-F4C2-661C-745D-D55F7B21FF55}"/>
              </a:ext>
            </a:extLst>
          </p:cNvPr>
          <p:cNvSpPr>
            <a:spLocks noGrp="1"/>
          </p:cNvSpPr>
          <p:nvPr>
            <p:ph type="body" sz="quarter" idx="41" hasCustomPrompt="1"/>
          </p:nvPr>
        </p:nvSpPr>
        <p:spPr>
          <a:xfrm>
            <a:off x="6065790" y="2991853"/>
            <a:ext cx="1519526" cy="184666"/>
          </a:xfrm>
          <a:prstGeom prst="rect">
            <a:avLst/>
          </a:prstGeom>
        </p:spPr>
        <p:txBody>
          <a:bodyPr wrap="square" lIns="0" tIns="0" rIns="0" bIns="0">
            <a:noAutofit/>
          </a:bodyPr>
          <a:lstStyle>
            <a:lvl1pPr marL="0" indent="0">
              <a:lnSpc>
                <a:spcPct val="100000"/>
              </a:lnSpc>
              <a:buNone/>
              <a:defRPr sz="1000" b="1" i="0">
                <a:latin typeface="Arial" panose="020B0604020202020204" pitchFamily="34" charset="0"/>
                <a:cs typeface="Arial" panose="020B0604020202020204" pitchFamily="34" charset="0"/>
              </a:defRPr>
            </a:lvl1pPr>
          </a:lstStyle>
          <a:p>
            <a:pPr lvl="0"/>
            <a:r>
              <a:rPr lang="de-DE"/>
              <a:t>Vorname </a:t>
            </a:r>
            <a:br>
              <a:rPr lang="de-DE"/>
            </a:br>
            <a:r>
              <a:rPr lang="de-DE"/>
              <a:t>Nachname</a:t>
            </a:r>
          </a:p>
        </p:txBody>
      </p:sp>
      <p:cxnSp>
        <p:nvCxnSpPr>
          <p:cNvPr id="51" name="Gerade Verbindung 50">
            <a:extLst>
              <a:ext uri="{FF2B5EF4-FFF2-40B4-BE49-F238E27FC236}">
                <a16:creationId xmlns:a16="http://schemas.microsoft.com/office/drawing/2014/main" id="{85C374FE-703C-1457-4A5A-921B78887370}"/>
              </a:ext>
            </a:extLst>
          </p:cNvPr>
          <p:cNvCxnSpPr>
            <a:cxnSpLocks/>
          </p:cNvCxnSpPr>
          <p:nvPr userDrawn="1"/>
        </p:nvCxnSpPr>
        <p:spPr>
          <a:xfrm>
            <a:off x="6065702" y="3568943"/>
            <a:ext cx="18443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2" name="Textplatzhalter 40">
            <a:extLst>
              <a:ext uri="{FF2B5EF4-FFF2-40B4-BE49-F238E27FC236}">
                <a16:creationId xmlns:a16="http://schemas.microsoft.com/office/drawing/2014/main" id="{05BF1343-E0AC-CDB2-4A86-F02781A25389}"/>
              </a:ext>
            </a:extLst>
          </p:cNvPr>
          <p:cNvSpPr>
            <a:spLocks noGrp="1"/>
          </p:cNvSpPr>
          <p:nvPr>
            <p:ph type="body" sz="quarter" idx="43" hasCustomPrompt="1"/>
          </p:nvPr>
        </p:nvSpPr>
        <p:spPr>
          <a:xfrm>
            <a:off x="6069896" y="3695320"/>
            <a:ext cx="1515420" cy="138499"/>
          </a:xfrm>
          <a:prstGeom prst="rect">
            <a:avLst/>
          </a:prstGeom>
        </p:spPr>
        <p:txBody>
          <a:bodyPr wrap="square" lIns="0" tIns="0" rIns="0" bIns="0">
            <a:noAutofit/>
          </a:bodyPr>
          <a:lstStyle>
            <a:lvl1pPr marL="0" indent="0">
              <a:lnSpc>
                <a:spcPct val="100000"/>
              </a:lnSpc>
              <a:buNone/>
              <a:defRPr sz="900" b="0" i="0">
                <a:solidFill>
                  <a:schemeClr val="accent2"/>
                </a:solidFill>
                <a:latin typeface="Arial" panose="020B0604020202020204" pitchFamily="34" charset="0"/>
                <a:cs typeface="Arial" panose="020B0604020202020204" pitchFamily="34" charset="0"/>
              </a:defRPr>
            </a:lvl1pPr>
          </a:lstStyle>
          <a:p>
            <a:pPr lvl="0"/>
            <a:r>
              <a:rPr lang="de-DE"/>
              <a:t>Position, Ergänzung</a:t>
            </a:r>
          </a:p>
        </p:txBody>
      </p:sp>
      <p:sp>
        <p:nvSpPr>
          <p:cNvPr id="53" name="Bildplatzhalter 7">
            <a:extLst>
              <a:ext uri="{FF2B5EF4-FFF2-40B4-BE49-F238E27FC236}">
                <a16:creationId xmlns:a16="http://schemas.microsoft.com/office/drawing/2014/main" id="{1C092BC2-C5C5-14D2-2EC9-50DDBC9D6070}"/>
              </a:ext>
            </a:extLst>
          </p:cNvPr>
          <p:cNvSpPr>
            <a:spLocks noGrp="1"/>
          </p:cNvSpPr>
          <p:nvPr>
            <p:ph type="pic" sz="quarter" idx="44"/>
          </p:nvPr>
        </p:nvSpPr>
        <p:spPr>
          <a:xfrm>
            <a:off x="7577148" y="1270774"/>
            <a:ext cx="1566852" cy="1593056"/>
          </a:xfrm>
          <a:prstGeom prst="rect">
            <a:avLst/>
          </a:prstGeom>
          <a:solidFill>
            <a:schemeClr val="accent1">
              <a:lumMod val="20000"/>
              <a:lumOff val="80000"/>
              <a:alpha val="40000"/>
            </a:schemeClr>
          </a:solidFill>
          <a:ln w="28575">
            <a:solidFill>
              <a:schemeClr val="accent6"/>
            </a:solidFill>
          </a:ln>
        </p:spPr>
        <p:style>
          <a:lnRef idx="2">
            <a:schemeClr val="accent2"/>
          </a:lnRef>
          <a:fillRef idx="1">
            <a:schemeClr val="lt1"/>
          </a:fillRef>
          <a:effectRef idx="0">
            <a:schemeClr val="accent2"/>
          </a:effectRef>
          <a:fontRef idx="minor">
            <a:schemeClr val="dk1"/>
          </a:fontRef>
        </p:style>
        <p:txBody>
          <a:bodyPr/>
          <a:lstStyle>
            <a:lvl1pPr marL="0" indent="0" algn="ctr">
              <a:buNone/>
              <a:defRPr>
                <a:solidFill>
                  <a:schemeClr val="accent1"/>
                </a:solidFill>
              </a:defRPr>
            </a:lvl1pPr>
          </a:lstStyle>
          <a:p>
            <a:r>
              <a:rPr lang="de-DE"/>
              <a:t>Bild durch Klicken auf Symbol hinzufügen</a:t>
            </a:r>
          </a:p>
        </p:txBody>
      </p:sp>
      <p:sp>
        <p:nvSpPr>
          <p:cNvPr id="54" name="Textplatzhalter 40">
            <a:extLst>
              <a:ext uri="{FF2B5EF4-FFF2-40B4-BE49-F238E27FC236}">
                <a16:creationId xmlns:a16="http://schemas.microsoft.com/office/drawing/2014/main" id="{0301F499-F971-29EB-B603-F20F74FC245B}"/>
              </a:ext>
            </a:extLst>
          </p:cNvPr>
          <p:cNvSpPr>
            <a:spLocks noGrp="1"/>
          </p:cNvSpPr>
          <p:nvPr>
            <p:ph type="body" sz="quarter" idx="45" hasCustomPrompt="1"/>
          </p:nvPr>
        </p:nvSpPr>
        <p:spPr>
          <a:xfrm>
            <a:off x="7581525" y="2991853"/>
            <a:ext cx="1519526" cy="184666"/>
          </a:xfrm>
          <a:prstGeom prst="rect">
            <a:avLst/>
          </a:prstGeom>
        </p:spPr>
        <p:txBody>
          <a:bodyPr wrap="square" lIns="0" tIns="0" rIns="0" bIns="0">
            <a:noAutofit/>
          </a:bodyPr>
          <a:lstStyle>
            <a:lvl1pPr marL="0" indent="0">
              <a:lnSpc>
                <a:spcPct val="100000"/>
              </a:lnSpc>
              <a:buNone/>
              <a:defRPr sz="1000" b="1" i="0">
                <a:latin typeface="Arial" panose="020B0604020202020204" pitchFamily="34" charset="0"/>
                <a:cs typeface="Arial" panose="020B0604020202020204" pitchFamily="34" charset="0"/>
              </a:defRPr>
            </a:lvl1pPr>
          </a:lstStyle>
          <a:p>
            <a:pPr lvl="0"/>
            <a:r>
              <a:rPr lang="de-DE"/>
              <a:t>Vorname </a:t>
            </a:r>
            <a:br>
              <a:rPr lang="de-DE"/>
            </a:br>
            <a:r>
              <a:rPr lang="de-DE"/>
              <a:t>Nachname</a:t>
            </a:r>
          </a:p>
        </p:txBody>
      </p:sp>
      <p:cxnSp>
        <p:nvCxnSpPr>
          <p:cNvPr id="56" name="Gerade Verbindung 55">
            <a:extLst>
              <a:ext uri="{FF2B5EF4-FFF2-40B4-BE49-F238E27FC236}">
                <a16:creationId xmlns:a16="http://schemas.microsoft.com/office/drawing/2014/main" id="{9835E41B-6232-94B0-331D-5E863B55ADC5}"/>
              </a:ext>
            </a:extLst>
          </p:cNvPr>
          <p:cNvCxnSpPr>
            <a:cxnSpLocks/>
          </p:cNvCxnSpPr>
          <p:nvPr userDrawn="1"/>
        </p:nvCxnSpPr>
        <p:spPr>
          <a:xfrm>
            <a:off x="7581437" y="3568943"/>
            <a:ext cx="18443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7" name="Textplatzhalter 40">
            <a:extLst>
              <a:ext uri="{FF2B5EF4-FFF2-40B4-BE49-F238E27FC236}">
                <a16:creationId xmlns:a16="http://schemas.microsoft.com/office/drawing/2014/main" id="{1891EF92-130D-D747-40FC-2DECC23D124B}"/>
              </a:ext>
            </a:extLst>
          </p:cNvPr>
          <p:cNvSpPr>
            <a:spLocks noGrp="1"/>
          </p:cNvSpPr>
          <p:nvPr>
            <p:ph type="body" sz="quarter" idx="47" hasCustomPrompt="1"/>
          </p:nvPr>
        </p:nvSpPr>
        <p:spPr>
          <a:xfrm>
            <a:off x="7585631" y="3695320"/>
            <a:ext cx="1515420" cy="138499"/>
          </a:xfrm>
          <a:prstGeom prst="rect">
            <a:avLst/>
          </a:prstGeom>
        </p:spPr>
        <p:txBody>
          <a:bodyPr wrap="square" lIns="0" tIns="0" rIns="0" bIns="0">
            <a:noAutofit/>
          </a:bodyPr>
          <a:lstStyle>
            <a:lvl1pPr marL="0" indent="0">
              <a:lnSpc>
                <a:spcPct val="100000"/>
              </a:lnSpc>
              <a:buNone/>
              <a:defRPr sz="900" b="0" i="0">
                <a:solidFill>
                  <a:schemeClr val="accent2"/>
                </a:solidFill>
                <a:latin typeface="Arial" panose="020B0604020202020204" pitchFamily="34" charset="0"/>
                <a:cs typeface="Arial" panose="020B0604020202020204" pitchFamily="34" charset="0"/>
              </a:defRPr>
            </a:lvl1pPr>
          </a:lstStyle>
          <a:p>
            <a:pPr lvl="0"/>
            <a:r>
              <a:rPr lang="de-DE"/>
              <a:t>Position, Ergänzung</a:t>
            </a:r>
          </a:p>
        </p:txBody>
      </p:sp>
      <p:sp>
        <p:nvSpPr>
          <p:cNvPr id="5" name="Foliennummernplatzhalter 5">
            <a:extLst>
              <a:ext uri="{FF2B5EF4-FFF2-40B4-BE49-F238E27FC236}">
                <a16:creationId xmlns:a16="http://schemas.microsoft.com/office/drawing/2014/main" id="{8618863F-7752-5C69-08C0-750DC6595D70}"/>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7" name="Fußzeilenplatzhalter 4">
            <a:extLst>
              <a:ext uri="{FF2B5EF4-FFF2-40B4-BE49-F238E27FC236}">
                <a16:creationId xmlns:a16="http://schemas.microsoft.com/office/drawing/2014/main" id="{19D45B8C-568A-0478-0584-4088D81B9B0C}"/>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287998897"/>
      </p:ext>
    </p:extLst>
  </p:cSld>
  <p:clrMapOvr>
    <a:masterClrMapping/>
  </p:clrMapOvr>
  <p:extLst>
    <p:ext uri="{DCECCB84-F9BA-43D5-87BE-67443E8EF086}">
      <p15:sldGuideLst xmlns:p15="http://schemas.microsoft.com/office/powerpoint/2012/main">
        <p15:guide id="3" orient="horz" pos="2323"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HS_Zwischenfolie_hellgrau">
    <p:bg>
      <p:bgPr>
        <a:solidFill>
          <a:schemeClr val="accent2"/>
        </a:solidFill>
        <a:effectLst/>
      </p:bgPr>
    </p:bg>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10" name="Textplatzhalter 9">
            <a:extLst>
              <a:ext uri="{FF2B5EF4-FFF2-40B4-BE49-F238E27FC236}">
                <a16:creationId xmlns:a16="http://schemas.microsoft.com/office/drawing/2014/main" id="{7CAFCC2D-F929-FE8D-ADCF-F7B7396481E3}"/>
              </a:ext>
            </a:extLst>
          </p:cNvPr>
          <p:cNvSpPr>
            <a:spLocks noGrp="1"/>
          </p:cNvSpPr>
          <p:nvPr>
            <p:ph type="body" sz="quarter" idx="21" hasCustomPrompt="1"/>
          </p:nvPr>
        </p:nvSpPr>
        <p:spPr>
          <a:xfrm>
            <a:off x="287866" y="1608627"/>
            <a:ext cx="8533210" cy="332184"/>
          </a:xfrm>
          <a:prstGeom prst="rect">
            <a:avLst/>
          </a:prstGeom>
        </p:spPr>
        <p:txBody>
          <a:bodyPr wrap="square" lIns="0" tIns="0" rIns="0" bIns="0" anchor="t" anchorCtr="0">
            <a:noAutofit/>
          </a:bodyPr>
          <a:lstStyle>
            <a:lvl1pPr marL="27000" indent="0">
              <a:lnSpc>
                <a:spcPct val="100000"/>
              </a:lnSpc>
              <a:buNone/>
              <a:defRPr sz="2400" b="1" i="0">
                <a:solidFill>
                  <a:schemeClr val="accent1"/>
                </a:solidFill>
                <a:latin typeface="Arial" panose="020B0604020202020204" pitchFamily="34" charset="0"/>
                <a:cs typeface="Arial" panose="020B0604020202020204" pitchFamily="34" charset="0"/>
              </a:defRPr>
            </a:lvl1pPr>
          </a:lstStyle>
          <a:p>
            <a:pPr lvl="0"/>
            <a:r>
              <a:rPr lang="de-DE"/>
              <a:t>Zwischenfolie</a:t>
            </a:r>
          </a:p>
        </p:txBody>
      </p:sp>
      <p:sp>
        <p:nvSpPr>
          <p:cNvPr id="12" name="Textplatzhalter 9">
            <a:extLst>
              <a:ext uri="{FF2B5EF4-FFF2-40B4-BE49-F238E27FC236}">
                <a16:creationId xmlns:a16="http://schemas.microsoft.com/office/drawing/2014/main" id="{4FEF62EE-52F2-7C77-D08C-C165777C0A29}"/>
              </a:ext>
            </a:extLst>
          </p:cNvPr>
          <p:cNvSpPr>
            <a:spLocks noGrp="1"/>
          </p:cNvSpPr>
          <p:nvPr>
            <p:ph type="body" sz="quarter" idx="22" hasCustomPrompt="1"/>
          </p:nvPr>
        </p:nvSpPr>
        <p:spPr>
          <a:xfrm>
            <a:off x="287865" y="1275160"/>
            <a:ext cx="8533210" cy="332184"/>
          </a:xfrm>
          <a:prstGeom prst="rect">
            <a:avLst/>
          </a:prstGeom>
        </p:spPr>
        <p:txBody>
          <a:bodyPr wrap="square" lIns="0" tIns="0" rIns="0" bIns="0" anchor="t" anchorCtr="0">
            <a:noAutofit/>
          </a:bodyPr>
          <a:lstStyle>
            <a:lvl1pPr marL="27000" indent="0">
              <a:lnSpc>
                <a:spcPct val="100000"/>
              </a:lnSpc>
              <a:buNone/>
              <a:defRPr sz="2400" b="1" i="0">
                <a:solidFill>
                  <a:schemeClr val="accent6"/>
                </a:solidFill>
                <a:latin typeface="Arial" panose="020B0604020202020204" pitchFamily="34" charset="0"/>
                <a:cs typeface="Arial" panose="020B0604020202020204" pitchFamily="34" charset="0"/>
              </a:defRPr>
            </a:lvl1pPr>
          </a:lstStyle>
          <a:p>
            <a:pPr lvl="0"/>
            <a:r>
              <a:rPr lang="de-DE"/>
              <a:t>Zwischenfolie</a:t>
            </a:r>
          </a:p>
        </p:txBody>
      </p:sp>
      <p:sp>
        <p:nvSpPr>
          <p:cNvPr id="4" name="Foliennummernplatzhalter 5">
            <a:extLst>
              <a:ext uri="{FF2B5EF4-FFF2-40B4-BE49-F238E27FC236}">
                <a16:creationId xmlns:a16="http://schemas.microsoft.com/office/drawing/2014/main" id="{86B933DD-B905-EC79-933B-E627D115D8ED}"/>
              </a:ext>
            </a:extLst>
          </p:cNvPr>
          <p:cNvSpPr>
            <a:spLocks noGrp="1"/>
          </p:cNvSpPr>
          <p:nvPr>
            <p:ph type="sldNum" sz="quarter" idx="4"/>
          </p:nvPr>
        </p:nvSpPr>
        <p:spPr>
          <a:xfrm>
            <a:off x="318579" y="4708501"/>
            <a:ext cx="468905" cy="273844"/>
          </a:xfrm>
          <a:prstGeom prst="rect">
            <a:avLst/>
          </a:prstGeom>
        </p:spPr>
        <p:txBody>
          <a:bodyPr vert="horz" lIns="91440" tIns="45720" rIns="91440" bIns="45720" rtlCol="0" anchor="ctr"/>
          <a:lstStyle>
            <a:lvl1pPr algn="r">
              <a:defRPr sz="675" b="1" i="0">
                <a:solidFill>
                  <a:schemeClr val="accent6"/>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5" name="Fußzeilenplatzhalter 4">
            <a:extLst>
              <a:ext uri="{FF2B5EF4-FFF2-40B4-BE49-F238E27FC236}">
                <a16:creationId xmlns:a16="http://schemas.microsoft.com/office/drawing/2014/main" id="{7F2E7177-4E9E-DB43-4A3E-91AFC0010E5D}"/>
              </a:ext>
            </a:extLst>
          </p:cNvPr>
          <p:cNvSpPr>
            <a:spLocks noGrp="1"/>
          </p:cNvSpPr>
          <p:nvPr>
            <p:ph type="ftr" sz="quarter" idx="3"/>
          </p:nvPr>
        </p:nvSpPr>
        <p:spPr>
          <a:xfrm>
            <a:off x="791190" y="4709551"/>
            <a:ext cx="5937110" cy="273844"/>
          </a:xfrm>
          <a:prstGeom prst="rect">
            <a:avLst/>
          </a:prstGeom>
        </p:spPr>
        <p:txBody>
          <a:bodyPr vert="horz" lIns="91440" tIns="45720" rIns="91440" bIns="45720" rtlCol="0" anchor="ctr"/>
          <a:lstStyle>
            <a:lvl1pPr algn="l">
              <a:defRPr sz="675" spc="90" baseline="0">
                <a:solidFill>
                  <a:schemeClr val="accent6"/>
                </a:solidFill>
              </a:defRPr>
            </a:lvl1pPr>
          </a:lstStyle>
          <a:p>
            <a:r>
              <a:rPr lang="de-DE"/>
              <a:t>Vorstellung des neuen Lieferantenportals</a:t>
            </a:r>
          </a:p>
        </p:txBody>
      </p:sp>
      <p:sp>
        <p:nvSpPr>
          <p:cNvPr id="15" name="Textfeld 14">
            <a:extLst>
              <a:ext uri="{FF2B5EF4-FFF2-40B4-BE49-F238E27FC236}">
                <a16:creationId xmlns:a16="http://schemas.microsoft.com/office/drawing/2014/main" id="{9AE02785-29CC-7823-D8CF-EC85A1005839}"/>
              </a:ext>
            </a:extLst>
          </p:cNvPr>
          <p:cNvSpPr txBox="1"/>
          <p:nvPr userDrawn="1"/>
        </p:nvSpPr>
        <p:spPr>
          <a:xfrm>
            <a:off x="7648768" y="4744495"/>
            <a:ext cx="1708903" cy="161583"/>
          </a:xfrm>
          <a:prstGeom prst="rect">
            <a:avLst/>
          </a:prstGeom>
        </p:spPr>
        <p:txBody>
          <a:bodyPr vert="horz" wrap="square" lIns="0" tIns="0" rIns="0" bIns="0" rtlCol="0" anchor="t" anchorCtr="0">
            <a:spAutoFit/>
          </a:bodyPr>
          <a:lstStyle/>
          <a:p>
            <a:pPr algn="l"/>
            <a:r>
              <a:rPr lang="de-DE" sz="1050" b="1" i="0" err="1">
                <a:solidFill>
                  <a:schemeClr val="accent6"/>
                </a:solidFill>
                <a:latin typeface="Arial" panose="020B0604020202020204" pitchFamily="34" charset="0"/>
                <a:cs typeface="Arial" panose="020B0604020202020204" pitchFamily="34" charset="0"/>
              </a:rPr>
              <a:t>We</a:t>
            </a:r>
            <a:r>
              <a:rPr lang="de-DE" sz="1050" b="1" i="0">
                <a:solidFill>
                  <a:schemeClr val="accent6"/>
                </a:solidFill>
                <a:latin typeface="Arial" panose="020B0604020202020204" pitchFamily="34" charset="0"/>
                <a:cs typeface="Arial" panose="020B0604020202020204" pitchFamily="34" charset="0"/>
              </a:rPr>
              <a:t> </a:t>
            </a:r>
            <a:r>
              <a:rPr lang="de-DE" sz="1050" b="1" i="0" err="1">
                <a:solidFill>
                  <a:schemeClr val="accent6"/>
                </a:solidFill>
                <a:latin typeface="Arial" panose="020B0604020202020204" pitchFamily="34" charset="0"/>
                <a:cs typeface="Arial" panose="020B0604020202020204" pitchFamily="34" charset="0"/>
              </a:rPr>
              <a:t>are</a:t>
            </a:r>
            <a:r>
              <a:rPr lang="de-DE" sz="1050" b="1" i="0">
                <a:solidFill>
                  <a:schemeClr val="accent6"/>
                </a:solidFill>
                <a:latin typeface="Arial" panose="020B0604020202020204" pitchFamily="34" charset="0"/>
                <a:cs typeface="Arial" panose="020B0604020202020204" pitchFamily="34" charset="0"/>
              </a:rPr>
              <a:t> Pure Steel+</a:t>
            </a:r>
          </a:p>
        </p:txBody>
      </p:sp>
      <p:cxnSp>
        <p:nvCxnSpPr>
          <p:cNvPr id="2" name="Gerade Verbindung 1">
            <a:extLst>
              <a:ext uri="{FF2B5EF4-FFF2-40B4-BE49-F238E27FC236}">
                <a16:creationId xmlns:a16="http://schemas.microsoft.com/office/drawing/2014/main" id="{CABD99B9-CF10-1243-A96B-57BE3E981277}"/>
              </a:ext>
            </a:extLst>
          </p:cNvPr>
          <p:cNvCxnSpPr>
            <a:cxnSpLocks/>
          </p:cNvCxnSpPr>
          <p:nvPr userDrawn="1"/>
        </p:nvCxnSpPr>
        <p:spPr>
          <a:xfrm>
            <a:off x="787483" y="4770256"/>
            <a:ext cx="0" cy="166898"/>
          </a:xfrm>
          <a:prstGeom prst="line">
            <a:avLst/>
          </a:prstGeom>
          <a:ln w="9525">
            <a:solidFill>
              <a:schemeClr val="accent6"/>
            </a:solidFill>
          </a:ln>
        </p:spPr>
        <p:style>
          <a:lnRef idx="2">
            <a:schemeClr val="accent1"/>
          </a:lnRef>
          <a:fillRef idx="0">
            <a:schemeClr val="accent1"/>
          </a:fillRef>
          <a:effectRef idx="1">
            <a:schemeClr val="accent1"/>
          </a:effectRef>
          <a:fontRef idx="minor">
            <a:schemeClr val="tx1"/>
          </a:fontRef>
        </p:style>
      </p:cxnSp>
      <p:pic>
        <p:nvPicPr>
          <p:cNvPr id="16" name="Grafik 15">
            <a:extLst>
              <a:ext uri="{FF2B5EF4-FFF2-40B4-BE49-F238E27FC236}">
                <a16:creationId xmlns:a16="http://schemas.microsoft.com/office/drawing/2014/main" id="{A139132B-0508-B9CA-FBB0-51BE7417887E}"/>
              </a:ext>
            </a:extLst>
          </p:cNvPr>
          <p:cNvPicPr>
            <a:picLocks noChangeAspect="1"/>
          </p:cNvPicPr>
          <p:nvPr userDrawn="1"/>
        </p:nvPicPr>
        <p:blipFill>
          <a:blip r:embed="rId2"/>
          <a:stretch>
            <a:fillRect/>
          </a:stretch>
        </p:blipFill>
        <p:spPr>
          <a:xfrm>
            <a:off x="5660905" y="355961"/>
            <a:ext cx="3886464" cy="3886464"/>
          </a:xfrm>
          <a:prstGeom prst="rect">
            <a:avLst/>
          </a:prstGeom>
        </p:spPr>
      </p:pic>
      <p:pic>
        <p:nvPicPr>
          <p:cNvPr id="7" name="Grafik 6">
            <a:extLst>
              <a:ext uri="{FF2B5EF4-FFF2-40B4-BE49-F238E27FC236}">
                <a16:creationId xmlns:a16="http://schemas.microsoft.com/office/drawing/2014/main" id="{36232F91-B981-6C64-B400-448136B47C3E}"/>
              </a:ext>
            </a:extLst>
          </p:cNvPr>
          <p:cNvPicPr>
            <a:picLocks noChangeAspect="1"/>
          </p:cNvPicPr>
          <p:nvPr userDrawn="1"/>
        </p:nvPicPr>
        <p:blipFill>
          <a:blip r:embed="rId3"/>
          <a:stretch>
            <a:fillRect/>
          </a:stretch>
        </p:blipFill>
        <p:spPr>
          <a:xfrm>
            <a:off x="314873" y="4747670"/>
            <a:ext cx="198000" cy="198000"/>
          </a:xfrm>
          <a:prstGeom prst="rect">
            <a:avLst/>
          </a:prstGeom>
        </p:spPr>
      </p:pic>
    </p:spTree>
    <p:extLst>
      <p:ext uri="{BB962C8B-B14F-4D97-AF65-F5344CB8AC3E}">
        <p14:creationId xmlns:p14="http://schemas.microsoft.com/office/powerpoint/2010/main" val="38656997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HS_Zwischenfolie_dunkelgrau">
    <p:bg>
      <p:bgPr>
        <a:solidFill>
          <a:schemeClr val="tx2"/>
        </a:solidFill>
        <a:effectLst/>
      </p:bgPr>
    </p:bg>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10" name="Textplatzhalter 9">
            <a:extLst>
              <a:ext uri="{FF2B5EF4-FFF2-40B4-BE49-F238E27FC236}">
                <a16:creationId xmlns:a16="http://schemas.microsoft.com/office/drawing/2014/main" id="{FFDF3FE9-BE03-2AFC-2F77-9D8C261D3757}"/>
              </a:ext>
            </a:extLst>
          </p:cNvPr>
          <p:cNvSpPr>
            <a:spLocks noGrp="1"/>
          </p:cNvSpPr>
          <p:nvPr>
            <p:ph type="body" sz="quarter" idx="21" hasCustomPrompt="1"/>
          </p:nvPr>
        </p:nvSpPr>
        <p:spPr>
          <a:xfrm>
            <a:off x="287866" y="1608627"/>
            <a:ext cx="8533210" cy="332184"/>
          </a:xfrm>
          <a:prstGeom prst="rect">
            <a:avLst/>
          </a:prstGeom>
        </p:spPr>
        <p:txBody>
          <a:bodyPr wrap="square" lIns="0" tIns="0" rIns="0" bIns="0" anchor="t" anchorCtr="0">
            <a:noAutofit/>
          </a:bodyPr>
          <a:lstStyle>
            <a:lvl1pPr marL="27000" indent="0">
              <a:lnSpc>
                <a:spcPct val="100000"/>
              </a:lnSpc>
              <a:buNone/>
              <a:defRPr sz="2400" b="1" i="0">
                <a:solidFill>
                  <a:schemeClr val="accent2"/>
                </a:solidFill>
                <a:latin typeface="Arial" panose="020B0604020202020204" pitchFamily="34" charset="0"/>
                <a:cs typeface="Arial" panose="020B0604020202020204" pitchFamily="34" charset="0"/>
              </a:defRPr>
            </a:lvl1pPr>
          </a:lstStyle>
          <a:p>
            <a:pPr lvl="0"/>
            <a:r>
              <a:rPr lang="de-DE"/>
              <a:t>Zwischenfolie</a:t>
            </a:r>
          </a:p>
        </p:txBody>
      </p:sp>
      <p:sp>
        <p:nvSpPr>
          <p:cNvPr id="12" name="Textplatzhalter 9">
            <a:extLst>
              <a:ext uri="{FF2B5EF4-FFF2-40B4-BE49-F238E27FC236}">
                <a16:creationId xmlns:a16="http://schemas.microsoft.com/office/drawing/2014/main" id="{B583CEC5-B12B-B787-E95D-585D9903B19B}"/>
              </a:ext>
            </a:extLst>
          </p:cNvPr>
          <p:cNvSpPr>
            <a:spLocks noGrp="1"/>
          </p:cNvSpPr>
          <p:nvPr>
            <p:ph type="body" sz="quarter" idx="22" hasCustomPrompt="1"/>
          </p:nvPr>
        </p:nvSpPr>
        <p:spPr>
          <a:xfrm>
            <a:off x="287865" y="1275160"/>
            <a:ext cx="8533210" cy="332184"/>
          </a:xfrm>
          <a:prstGeom prst="rect">
            <a:avLst/>
          </a:prstGeom>
        </p:spPr>
        <p:txBody>
          <a:bodyPr wrap="square" lIns="0" tIns="0" rIns="0" bIns="0" anchor="t" anchorCtr="0">
            <a:noAutofit/>
          </a:bodyPr>
          <a:lstStyle>
            <a:lvl1pPr marL="27000" indent="0">
              <a:lnSpc>
                <a:spcPct val="100000"/>
              </a:lnSpc>
              <a:buNone/>
              <a:defRPr sz="2400" b="1" i="0">
                <a:solidFill>
                  <a:schemeClr val="accent6"/>
                </a:solidFill>
                <a:latin typeface="Arial" panose="020B0604020202020204" pitchFamily="34" charset="0"/>
                <a:cs typeface="Arial" panose="020B0604020202020204" pitchFamily="34" charset="0"/>
              </a:defRPr>
            </a:lvl1pPr>
          </a:lstStyle>
          <a:p>
            <a:pPr lvl="0"/>
            <a:r>
              <a:rPr lang="de-DE"/>
              <a:t>Zwischenfolie</a:t>
            </a:r>
          </a:p>
        </p:txBody>
      </p:sp>
      <p:sp>
        <p:nvSpPr>
          <p:cNvPr id="2" name="Textfeld 1">
            <a:extLst>
              <a:ext uri="{FF2B5EF4-FFF2-40B4-BE49-F238E27FC236}">
                <a16:creationId xmlns:a16="http://schemas.microsoft.com/office/drawing/2014/main" id="{EB6E4FB8-938A-40B9-489D-3E316C86AE12}"/>
              </a:ext>
            </a:extLst>
          </p:cNvPr>
          <p:cNvSpPr txBox="1"/>
          <p:nvPr userDrawn="1"/>
        </p:nvSpPr>
        <p:spPr>
          <a:xfrm>
            <a:off x="350044" y="491013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5" name="Foliennummernplatzhalter 5">
            <a:extLst>
              <a:ext uri="{FF2B5EF4-FFF2-40B4-BE49-F238E27FC236}">
                <a16:creationId xmlns:a16="http://schemas.microsoft.com/office/drawing/2014/main" id="{63FCB958-2D6F-C506-1041-BD44F285FC5F}"/>
              </a:ext>
            </a:extLst>
          </p:cNvPr>
          <p:cNvSpPr>
            <a:spLocks noGrp="1"/>
          </p:cNvSpPr>
          <p:nvPr>
            <p:ph type="sldNum" sz="quarter" idx="4"/>
          </p:nvPr>
        </p:nvSpPr>
        <p:spPr>
          <a:xfrm>
            <a:off x="318579"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7" name="Fußzeilenplatzhalter 4">
            <a:extLst>
              <a:ext uri="{FF2B5EF4-FFF2-40B4-BE49-F238E27FC236}">
                <a16:creationId xmlns:a16="http://schemas.microsoft.com/office/drawing/2014/main" id="{9FE78BDB-A69A-B5E3-2134-D369657080E8}"/>
              </a:ext>
            </a:extLst>
          </p:cNvPr>
          <p:cNvSpPr>
            <a:spLocks noGrp="1"/>
          </p:cNvSpPr>
          <p:nvPr>
            <p:ph type="ftr" sz="quarter" idx="3"/>
          </p:nvPr>
        </p:nvSpPr>
        <p:spPr>
          <a:xfrm>
            <a:off x="791190"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pic>
        <p:nvPicPr>
          <p:cNvPr id="11" name="Grafik 10">
            <a:extLst>
              <a:ext uri="{FF2B5EF4-FFF2-40B4-BE49-F238E27FC236}">
                <a16:creationId xmlns:a16="http://schemas.microsoft.com/office/drawing/2014/main" id="{094C6289-ACF5-43A0-EB0C-8F7BA978D1EA}"/>
              </a:ext>
            </a:extLst>
          </p:cNvPr>
          <p:cNvPicPr>
            <a:picLocks noChangeAspect="1"/>
          </p:cNvPicPr>
          <p:nvPr userDrawn="1"/>
        </p:nvPicPr>
        <p:blipFill>
          <a:blip r:embed="rId2"/>
          <a:stretch>
            <a:fillRect/>
          </a:stretch>
        </p:blipFill>
        <p:spPr>
          <a:xfrm>
            <a:off x="5660905" y="355961"/>
            <a:ext cx="3886464" cy="3886464"/>
          </a:xfrm>
          <a:prstGeom prst="rect">
            <a:avLst/>
          </a:prstGeom>
        </p:spPr>
      </p:pic>
    </p:spTree>
    <p:extLst>
      <p:ext uri="{BB962C8B-B14F-4D97-AF65-F5344CB8AC3E}">
        <p14:creationId xmlns:p14="http://schemas.microsoft.com/office/powerpoint/2010/main" val="19535976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HS_Zwischenfolie_grün">
    <p:bg>
      <p:bgPr>
        <a:solidFill>
          <a:schemeClr val="accent3"/>
        </a:solidFill>
        <a:effectLst/>
      </p:bgPr>
    </p:bg>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9" name="Textplatzhalter 9">
            <a:extLst>
              <a:ext uri="{FF2B5EF4-FFF2-40B4-BE49-F238E27FC236}">
                <a16:creationId xmlns:a16="http://schemas.microsoft.com/office/drawing/2014/main" id="{52F2B4CE-FAF3-C86A-FB6B-DF3DE0D9C291}"/>
              </a:ext>
            </a:extLst>
          </p:cNvPr>
          <p:cNvSpPr>
            <a:spLocks noGrp="1"/>
          </p:cNvSpPr>
          <p:nvPr>
            <p:ph type="body" sz="quarter" idx="21" hasCustomPrompt="1"/>
          </p:nvPr>
        </p:nvSpPr>
        <p:spPr>
          <a:xfrm>
            <a:off x="287866" y="1608627"/>
            <a:ext cx="8533210" cy="332184"/>
          </a:xfrm>
          <a:prstGeom prst="rect">
            <a:avLst/>
          </a:prstGeom>
        </p:spPr>
        <p:txBody>
          <a:bodyPr wrap="square" lIns="0" tIns="0" rIns="0" bIns="0" anchor="t" anchorCtr="0">
            <a:noAutofit/>
          </a:bodyPr>
          <a:lstStyle>
            <a:lvl1pPr marL="27000" indent="0">
              <a:lnSpc>
                <a:spcPct val="100000"/>
              </a:lnSpc>
              <a:buNone/>
              <a:defRPr sz="2400" b="1" i="0">
                <a:solidFill>
                  <a:schemeClr val="accent6"/>
                </a:solidFill>
                <a:latin typeface="Arial" panose="020B0604020202020204" pitchFamily="34" charset="0"/>
                <a:cs typeface="Arial" panose="020B0604020202020204" pitchFamily="34" charset="0"/>
              </a:defRPr>
            </a:lvl1pPr>
          </a:lstStyle>
          <a:p>
            <a:pPr lvl="0"/>
            <a:r>
              <a:rPr lang="de-DE"/>
              <a:t>Zwischenfolie</a:t>
            </a:r>
          </a:p>
        </p:txBody>
      </p:sp>
      <p:sp>
        <p:nvSpPr>
          <p:cNvPr id="10" name="Textplatzhalter 9">
            <a:extLst>
              <a:ext uri="{FF2B5EF4-FFF2-40B4-BE49-F238E27FC236}">
                <a16:creationId xmlns:a16="http://schemas.microsoft.com/office/drawing/2014/main" id="{984136A5-EE4C-A4E3-3B95-F9E4CAC97B69}"/>
              </a:ext>
            </a:extLst>
          </p:cNvPr>
          <p:cNvSpPr>
            <a:spLocks noGrp="1"/>
          </p:cNvSpPr>
          <p:nvPr>
            <p:ph type="body" sz="quarter" idx="22" hasCustomPrompt="1"/>
          </p:nvPr>
        </p:nvSpPr>
        <p:spPr>
          <a:xfrm>
            <a:off x="287865" y="1275160"/>
            <a:ext cx="8533210" cy="332184"/>
          </a:xfrm>
          <a:prstGeom prst="rect">
            <a:avLst/>
          </a:prstGeom>
        </p:spPr>
        <p:txBody>
          <a:bodyPr wrap="square" lIns="0" tIns="0" rIns="0" bIns="0" anchor="t" anchorCtr="0">
            <a:noAutofit/>
          </a:bodyPr>
          <a:lstStyle>
            <a:lvl1pPr marL="27000" indent="0">
              <a:lnSpc>
                <a:spcPct val="100000"/>
              </a:lnSpc>
              <a:buNone/>
              <a:defRPr sz="2400" b="1" i="0">
                <a:solidFill>
                  <a:schemeClr val="tx2"/>
                </a:solidFill>
                <a:latin typeface="Arial" panose="020B0604020202020204" pitchFamily="34" charset="0"/>
                <a:cs typeface="Arial" panose="020B0604020202020204" pitchFamily="34" charset="0"/>
              </a:defRPr>
            </a:lvl1pPr>
          </a:lstStyle>
          <a:p>
            <a:pPr lvl="0"/>
            <a:r>
              <a:rPr lang="de-DE"/>
              <a:t>Zwischenfolie</a:t>
            </a:r>
          </a:p>
        </p:txBody>
      </p:sp>
      <p:sp>
        <p:nvSpPr>
          <p:cNvPr id="6" name="Textfeld 5">
            <a:extLst>
              <a:ext uri="{FF2B5EF4-FFF2-40B4-BE49-F238E27FC236}">
                <a16:creationId xmlns:a16="http://schemas.microsoft.com/office/drawing/2014/main" id="{7FB42859-8F5C-45E3-2B80-FB6C8B29817C}"/>
              </a:ext>
            </a:extLst>
          </p:cNvPr>
          <p:cNvSpPr txBox="1"/>
          <p:nvPr userDrawn="1"/>
        </p:nvSpPr>
        <p:spPr>
          <a:xfrm>
            <a:off x="7648768" y="4744495"/>
            <a:ext cx="1708903" cy="161583"/>
          </a:xfrm>
          <a:prstGeom prst="rect">
            <a:avLst/>
          </a:prstGeom>
        </p:spPr>
        <p:txBody>
          <a:bodyPr vert="horz" wrap="square" lIns="0" tIns="0" rIns="0" bIns="0" rtlCol="0" anchor="t" anchorCtr="0">
            <a:spAutoFit/>
          </a:bodyPr>
          <a:lstStyle/>
          <a:p>
            <a:pPr algn="l"/>
            <a:r>
              <a:rPr lang="de-DE" sz="1050" b="1" i="0" err="1">
                <a:solidFill>
                  <a:schemeClr val="tx2"/>
                </a:solidFill>
                <a:latin typeface="Arial" panose="020B0604020202020204" pitchFamily="34" charset="0"/>
                <a:cs typeface="Arial" panose="020B0604020202020204" pitchFamily="34" charset="0"/>
              </a:rPr>
              <a:t>We</a:t>
            </a:r>
            <a:r>
              <a:rPr lang="de-DE" sz="1050" b="1" i="0">
                <a:solidFill>
                  <a:schemeClr val="tx2"/>
                </a:solidFill>
                <a:latin typeface="Arial" panose="020B0604020202020204" pitchFamily="34" charset="0"/>
                <a:cs typeface="Arial" panose="020B0604020202020204" pitchFamily="34" charset="0"/>
              </a:rPr>
              <a:t> </a:t>
            </a:r>
            <a:r>
              <a:rPr lang="de-DE" sz="1050" b="1" i="0" err="1">
                <a:solidFill>
                  <a:schemeClr val="tx2"/>
                </a:solidFill>
                <a:latin typeface="Arial" panose="020B0604020202020204" pitchFamily="34" charset="0"/>
                <a:cs typeface="Arial" panose="020B0604020202020204" pitchFamily="34" charset="0"/>
              </a:rPr>
              <a:t>are</a:t>
            </a:r>
            <a:r>
              <a:rPr lang="de-DE" sz="1050" b="1" i="0">
                <a:solidFill>
                  <a:schemeClr val="tx2"/>
                </a:solidFill>
                <a:latin typeface="Arial" panose="020B0604020202020204" pitchFamily="34" charset="0"/>
                <a:cs typeface="Arial" panose="020B0604020202020204" pitchFamily="34" charset="0"/>
              </a:rPr>
              <a:t> Pure Steel+</a:t>
            </a:r>
          </a:p>
        </p:txBody>
      </p:sp>
      <p:sp>
        <p:nvSpPr>
          <p:cNvPr id="8" name="Textfeld 7">
            <a:extLst>
              <a:ext uri="{FF2B5EF4-FFF2-40B4-BE49-F238E27FC236}">
                <a16:creationId xmlns:a16="http://schemas.microsoft.com/office/drawing/2014/main" id="{AB977FC8-AE9A-832C-9A98-1903697A8C41}"/>
              </a:ext>
            </a:extLst>
          </p:cNvPr>
          <p:cNvSpPr txBox="1"/>
          <p:nvPr userDrawn="1"/>
        </p:nvSpPr>
        <p:spPr>
          <a:xfrm>
            <a:off x="777600" y="4867200"/>
            <a:ext cx="0" cy="0"/>
          </a:xfrm>
          <a:prstGeom prst="rect">
            <a:avLst/>
          </a:prstGeom>
        </p:spPr>
        <p:txBody>
          <a:bodyPr vert="horz" wrap="none" lIns="0" tIns="0" rIns="0" bIns="0" rtlCol="0" anchor="t" anchorCtr="0">
            <a:noAutofit/>
          </a:bodyPr>
          <a:lstStyle/>
          <a:p>
            <a:pPr algn="l"/>
            <a:endParaRPr lang="de-DE">
              <a:solidFill>
                <a:schemeClr val="tx1"/>
              </a:solidFill>
            </a:endParaRPr>
          </a:p>
        </p:txBody>
      </p:sp>
      <p:sp>
        <p:nvSpPr>
          <p:cNvPr id="12" name="Foliennummernplatzhalter 5">
            <a:extLst>
              <a:ext uri="{FF2B5EF4-FFF2-40B4-BE49-F238E27FC236}">
                <a16:creationId xmlns:a16="http://schemas.microsoft.com/office/drawing/2014/main" id="{791C3005-1639-C490-7D8E-B7E4BBFEBA4F}"/>
              </a:ext>
            </a:extLst>
          </p:cNvPr>
          <p:cNvSpPr>
            <a:spLocks noGrp="1"/>
          </p:cNvSpPr>
          <p:nvPr>
            <p:ph type="sldNum" sz="quarter" idx="4"/>
          </p:nvPr>
        </p:nvSpPr>
        <p:spPr>
          <a:xfrm>
            <a:off x="318579" y="4708501"/>
            <a:ext cx="468905" cy="273844"/>
          </a:xfrm>
          <a:prstGeom prst="rect">
            <a:avLst/>
          </a:prstGeom>
        </p:spPr>
        <p:txBody>
          <a:bodyPr vert="horz" lIns="91440" tIns="45720" rIns="91440" bIns="45720" rtlCol="0" anchor="ctr"/>
          <a:lstStyle>
            <a:lvl1pPr algn="r">
              <a:defRPr sz="675" b="1" i="0">
                <a:solidFill>
                  <a:schemeClr val="accent1"/>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3" name="Fußzeilenplatzhalter 4">
            <a:extLst>
              <a:ext uri="{FF2B5EF4-FFF2-40B4-BE49-F238E27FC236}">
                <a16:creationId xmlns:a16="http://schemas.microsoft.com/office/drawing/2014/main" id="{3DA6FCB7-185D-E961-3DF6-AE56E585A4A2}"/>
              </a:ext>
            </a:extLst>
          </p:cNvPr>
          <p:cNvSpPr>
            <a:spLocks noGrp="1"/>
          </p:cNvSpPr>
          <p:nvPr>
            <p:ph type="ftr" sz="quarter" idx="3"/>
          </p:nvPr>
        </p:nvSpPr>
        <p:spPr>
          <a:xfrm>
            <a:off x="791190" y="4709551"/>
            <a:ext cx="5937110" cy="273844"/>
          </a:xfrm>
          <a:prstGeom prst="rect">
            <a:avLst/>
          </a:prstGeom>
        </p:spPr>
        <p:txBody>
          <a:bodyPr vert="horz" lIns="91440" tIns="45720" rIns="91440" bIns="45720" rtlCol="0" anchor="ctr"/>
          <a:lstStyle>
            <a:lvl1pPr algn="l">
              <a:defRPr sz="675" spc="90" baseline="0">
                <a:solidFill>
                  <a:schemeClr val="accent1"/>
                </a:solidFill>
              </a:defRPr>
            </a:lvl1pPr>
          </a:lstStyle>
          <a:p>
            <a:r>
              <a:rPr lang="de-DE"/>
              <a:t>Vorstellung des neuen Lieferantenportals</a:t>
            </a:r>
          </a:p>
        </p:txBody>
      </p:sp>
      <p:cxnSp>
        <p:nvCxnSpPr>
          <p:cNvPr id="15" name="Gerade Verbindung 14">
            <a:extLst>
              <a:ext uri="{FF2B5EF4-FFF2-40B4-BE49-F238E27FC236}">
                <a16:creationId xmlns:a16="http://schemas.microsoft.com/office/drawing/2014/main" id="{09CB48EE-46B2-0893-62C4-C302DF0824E0}"/>
              </a:ext>
            </a:extLst>
          </p:cNvPr>
          <p:cNvCxnSpPr>
            <a:cxnSpLocks/>
          </p:cNvCxnSpPr>
          <p:nvPr userDrawn="1"/>
        </p:nvCxnSpPr>
        <p:spPr>
          <a:xfrm>
            <a:off x="794345" y="4770256"/>
            <a:ext cx="0" cy="166898"/>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9" name="Grafik 18">
            <a:extLst>
              <a:ext uri="{FF2B5EF4-FFF2-40B4-BE49-F238E27FC236}">
                <a16:creationId xmlns:a16="http://schemas.microsoft.com/office/drawing/2014/main" id="{992F7CE7-B2FF-DB19-10FB-413C7C87AD29}"/>
              </a:ext>
            </a:extLst>
          </p:cNvPr>
          <p:cNvPicPr>
            <a:picLocks noChangeAspect="1"/>
          </p:cNvPicPr>
          <p:nvPr userDrawn="1"/>
        </p:nvPicPr>
        <p:blipFill>
          <a:blip r:embed="rId2">
            <a:duotone>
              <a:prstClr val="black"/>
              <a:schemeClr val="accent6">
                <a:tint val="45000"/>
                <a:satMod val="400000"/>
              </a:schemeClr>
            </a:duotone>
            <a:lum bright="40000" contrast="40000"/>
          </a:blip>
          <a:stretch>
            <a:fillRect/>
          </a:stretch>
        </p:blipFill>
        <p:spPr>
          <a:xfrm>
            <a:off x="5660905" y="355961"/>
            <a:ext cx="3886464" cy="3886464"/>
          </a:xfrm>
          <a:prstGeom prst="rect">
            <a:avLst/>
          </a:prstGeom>
        </p:spPr>
      </p:pic>
      <p:pic>
        <p:nvPicPr>
          <p:cNvPr id="5" name="Grafik 4">
            <a:extLst>
              <a:ext uri="{FF2B5EF4-FFF2-40B4-BE49-F238E27FC236}">
                <a16:creationId xmlns:a16="http://schemas.microsoft.com/office/drawing/2014/main" id="{A842ED55-86AF-32E0-9909-F62FE8C90E59}"/>
              </a:ext>
            </a:extLst>
          </p:cNvPr>
          <p:cNvPicPr>
            <a:picLocks noChangeAspect="1"/>
          </p:cNvPicPr>
          <p:nvPr userDrawn="1"/>
        </p:nvPicPr>
        <p:blipFill>
          <a:blip r:embed="rId3"/>
          <a:stretch>
            <a:fillRect/>
          </a:stretch>
        </p:blipFill>
        <p:spPr>
          <a:xfrm>
            <a:off x="310319" y="4744623"/>
            <a:ext cx="201599" cy="201599"/>
          </a:xfrm>
          <a:prstGeom prst="rect">
            <a:avLst/>
          </a:prstGeom>
        </p:spPr>
      </p:pic>
    </p:spTree>
    <p:extLst>
      <p:ext uri="{BB962C8B-B14F-4D97-AF65-F5344CB8AC3E}">
        <p14:creationId xmlns:p14="http://schemas.microsoft.com/office/powerpoint/2010/main" val="1360925366"/>
      </p:ext>
    </p:extLst>
  </p:cSld>
  <p:clrMapOvr>
    <a:masterClrMapping/>
  </p:clrMapOvr>
  <p:extLst>
    <p:ext uri="{DCECCB84-F9BA-43D5-87BE-67443E8EF086}">
      <p15:sldGuideLst xmlns:p15="http://schemas.microsoft.com/office/powerpoint/2012/main">
        <p15:guide id="1" pos="2234" userDrawn="1">
          <p15:clr>
            <a:srgbClr val="FBAE40"/>
          </p15:clr>
        </p15:guide>
        <p15:guide id="2" pos="2132" userDrawn="1">
          <p15:clr>
            <a:srgbClr val="FBAE40"/>
          </p15:clr>
        </p15:guide>
        <p15:guide id="3" orient="horz" pos="2595" userDrawn="1">
          <p15:clr>
            <a:srgbClr val="FBAE40"/>
          </p15:clr>
        </p15:guide>
        <p15:guide id="4" orient="horz" pos="1535"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HS_Bild_Text_Dunkel">
    <p:bg>
      <p:bgPr>
        <a:solidFill>
          <a:schemeClr val="tx2"/>
        </a:solidFill>
        <a:effectLst/>
      </p:bgPr>
    </p:bg>
    <p:spTree>
      <p:nvGrpSpPr>
        <p:cNvPr id="1" name=""/>
        <p:cNvGrpSpPr/>
        <p:nvPr/>
      </p:nvGrpSpPr>
      <p:grpSpPr>
        <a:xfrm>
          <a:off x="0" y="0"/>
          <a:ext cx="0" cy="0"/>
          <a:chOff x="0" y="0"/>
          <a:chExt cx="0" cy="0"/>
        </a:xfrm>
      </p:grpSpPr>
      <p:sp>
        <p:nvSpPr>
          <p:cNvPr id="13" name="Textfeld 12">
            <a:extLst>
              <a:ext uri="{FF2B5EF4-FFF2-40B4-BE49-F238E27FC236}">
                <a16:creationId xmlns:a16="http://schemas.microsoft.com/office/drawing/2014/main" id="{F1F74368-418D-5837-1EE1-CC8B2A0AC5C8}"/>
              </a:ext>
            </a:extLst>
          </p:cNvPr>
          <p:cNvSpPr txBox="1"/>
          <p:nvPr userDrawn="1"/>
        </p:nvSpPr>
        <p:spPr>
          <a:xfrm>
            <a:off x="3252248" y="3397184"/>
            <a:ext cx="685800" cy="68580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4" name="Textfeld 33">
            <a:extLst>
              <a:ext uri="{FF2B5EF4-FFF2-40B4-BE49-F238E27FC236}">
                <a16:creationId xmlns:a16="http://schemas.microsoft.com/office/drawing/2014/main" id="{3F2806E9-3BF4-E049-1029-FD301E1D9411}"/>
              </a:ext>
            </a:extLst>
          </p:cNvPr>
          <p:cNvSpPr txBox="1"/>
          <p:nvPr userDrawn="1"/>
        </p:nvSpPr>
        <p:spPr>
          <a:xfrm>
            <a:off x="6158060" y="536620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7" name="Foliennummernplatzhalter 5">
            <a:extLst>
              <a:ext uri="{FF2B5EF4-FFF2-40B4-BE49-F238E27FC236}">
                <a16:creationId xmlns:a16="http://schemas.microsoft.com/office/drawing/2014/main" id="{312566BB-0BF5-C9CF-FAAD-30A8CE8B32F9}"/>
              </a:ext>
            </a:extLst>
          </p:cNvPr>
          <p:cNvSpPr>
            <a:spLocks noGrp="1"/>
          </p:cNvSpPr>
          <p:nvPr>
            <p:ph type="sldNum" sz="quarter" idx="4"/>
          </p:nvPr>
        </p:nvSpPr>
        <p:spPr>
          <a:xfrm>
            <a:off x="322626"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8" name="Fußzeilenplatzhalter 4">
            <a:extLst>
              <a:ext uri="{FF2B5EF4-FFF2-40B4-BE49-F238E27FC236}">
                <a16:creationId xmlns:a16="http://schemas.microsoft.com/office/drawing/2014/main" id="{2B130220-A093-58B4-7231-9198A464E7CE}"/>
              </a:ext>
            </a:extLst>
          </p:cNvPr>
          <p:cNvSpPr>
            <a:spLocks noGrp="1"/>
          </p:cNvSpPr>
          <p:nvPr>
            <p:ph type="ftr" sz="quarter" idx="3"/>
          </p:nvPr>
        </p:nvSpPr>
        <p:spPr>
          <a:xfrm>
            <a:off x="795237"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
        <p:nvSpPr>
          <p:cNvPr id="3" name="Textplatzhalter 10">
            <a:extLst>
              <a:ext uri="{FF2B5EF4-FFF2-40B4-BE49-F238E27FC236}">
                <a16:creationId xmlns:a16="http://schemas.microsoft.com/office/drawing/2014/main" id="{73D175A2-A244-F626-67B8-7CC93769CBCA}"/>
              </a:ext>
            </a:extLst>
          </p:cNvPr>
          <p:cNvSpPr>
            <a:spLocks noGrp="1"/>
          </p:cNvSpPr>
          <p:nvPr>
            <p:ph type="body" sz="quarter" idx="20" hasCustomPrompt="1"/>
          </p:nvPr>
        </p:nvSpPr>
        <p:spPr>
          <a:xfrm>
            <a:off x="3877361" y="1659854"/>
            <a:ext cx="4265612" cy="1874044"/>
          </a:xfrm>
          <a:prstGeom prst="rect">
            <a:avLst/>
          </a:prstGeom>
        </p:spPr>
        <p:txBody>
          <a:bodyPr lIns="0">
            <a:noAutofit/>
          </a:bodyPr>
          <a:lstStyle>
            <a:lvl1pPr>
              <a:lnSpc>
                <a:spcPct val="100000"/>
              </a:lnSpc>
              <a:defRPr sz="1200">
                <a:solidFill>
                  <a:schemeClr val="accent6"/>
                </a:solidFill>
              </a:defRPr>
            </a:lvl1pPr>
            <a:lvl2pPr>
              <a:lnSpc>
                <a:spcPct val="100000"/>
              </a:lnSpc>
              <a:defRPr sz="1200">
                <a:solidFill>
                  <a:schemeClr val="accent6"/>
                </a:solidFill>
              </a:defRPr>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10" name="Textplatzhalter 8">
            <a:extLst>
              <a:ext uri="{FF2B5EF4-FFF2-40B4-BE49-F238E27FC236}">
                <a16:creationId xmlns:a16="http://schemas.microsoft.com/office/drawing/2014/main" id="{8977A1AD-1FAD-4B33-49EC-5CBAF2A296C6}"/>
              </a:ext>
            </a:extLst>
          </p:cNvPr>
          <p:cNvSpPr>
            <a:spLocks noGrp="1"/>
          </p:cNvSpPr>
          <p:nvPr>
            <p:ph type="body" sz="quarter" idx="21" hasCustomPrompt="1"/>
          </p:nvPr>
        </p:nvSpPr>
        <p:spPr>
          <a:xfrm>
            <a:off x="313053" y="1650419"/>
            <a:ext cx="2585133" cy="1275698"/>
          </a:xfrm>
          <a:prstGeom prst="rect">
            <a:avLst/>
          </a:prstGeom>
          <a:noFill/>
        </p:spPr>
        <p:txBody>
          <a:bodyPr wrap="square" lIns="0" tIns="0" rIns="144000" bIns="144000">
            <a:noAutofit/>
          </a:bodyPr>
          <a:lstStyle>
            <a:lvl1pPr marL="0" indent="0">
              <a:lnSpc>
                <a:spcPct val="100000"/>
              </a:lnSpc>
              <a:buNone/>
              <a:defRPr sz="1600" b="1" i="0">
                <a:solidFill>
                  <a:schemeClr val="accent6"/>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die über zwei Zeilen geht.</a:t>
            </a:r>
            <a:endParaRPr lang="de-DE">
              <a:solidFill>
                <a:srgbClr val="4B5C6A"/>
              </a:solidFill>
              <a:effectLst/>
              <a:latin typeface="Arial" panose="020B0604020202020204" pitchFamily="34" charset="0"/>
            </a:endParaRPr>
          </a:p>
        </p:txBody>
      </p:sp>
      <p:sp>
        <p:nvSpPr>
          <p:cNvPr id="4" name="Titel 1">
            <a:extLst>
              <a:ext uri="{FF2B5EF4-FFF2-40B4-BE49-F238E27FC236}">
                <a16:creationId xmlns:a16="http://schemas.microsoft.com/office/drawing/2014/main" id="{F28A87DF-9DEF-5D5B-049E-DE905295E48B}"/>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accent6"/>
                </a:solidFill>
              </a:defRPr>
            </a:lvl1pPr>
          </a:lstStyle>
          <a:p>
            <a:r>
              <a:rPr lang="de-DE"/>
              <a:t>Hier steht eine Headline</a:t>
            </a:r>
          </a:p>
        </p:txBody>
      </p:sp>
      <p:sp>
        <p:nvSpPr>
          <p:cNvPr id="9" name="Textplatzhalter 6">
            <a:extLst>
              <a:ext uri="{FF2B5EF4-FFF2-40B4-BE49-F238E27FC236}">
                <a16:creationId xmlns:a16="http://schemas.microsoft.com/office/drawing/2014/main" id="{C1958F60-83ED-87F6-2CEA-B196636C34AA}"/>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Tree>
    <p:extLst>
      <p:ext uri="{BB962C8B-B14F-4D97-AF65-F5344CB8AC3E}">
        <p14:creationId xmlns:p14="http://schemas.microsoft.com/office/powerpoint/2010/main" val="11425554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HS_Text">
    <p:bg>
      <p:bgPr>
        <a:solidFill>
          <a:schemeClr val="bg1"/>
        </a:solidFill>
        <a:effectLst/>
      </p:bgPr>
    </p:bg>
    <p:spTree>
      <p:nvGrpSpPr>
        <p:cNvPr id="1" name=""/>
        <p:cNvGrpSpPr/>
        <p:nvPr/>
      </p:nvGrpSpPr>
      <p:grpSpPr>
        <a:xfrm>
          <a:off x="0" y="0"/>
          <a:ext cx="0" cy="0"/>
          <a:chOff x="0" y="0"/>
          <a:chExt cx="0" cy="0"/>
        </a:xfrm>
      </p:grpSpPr>
      <p:sp>
        <p:nvSpPr>
          <p:cNvPr id="13" name="Textfeld 12">
            <a:extLst>
              <a:ext uri="{FF2B5EF4-FFF2-40B4-BE49-F238E27FC236}">
                <a16:creationId xmlns:a16="http://schemas.microsoft.com/office/drawing/2014/main" id="{F1F74368-418D-5837-1EE1-CC8B2A0AC5C8}"/>
              </a:ext>
            </a:extLst>
          </p:cNvPr>
          <p:cNvSpPr txBox="1"/>
          <p:nvPr userDrawn="1"/>
        </p:nvSpPr>
        <p:spPr>
          <a:xfrm>
            <a:off x="3252248" y="3397184"/>
            <a:ext cx="685800" cy="68580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4" name="Textfeld 33">
            <a:extLst>
              <a:ext uri="{FF2B5EF4-FFF2-40B4-BE49-F238E27FC236}">
                <a16:creationId xmlns:a16="http://schemas.microsoft.com/office/drawing/2014/main" id="{3F2806E9-3BF4-E049-1029-FD301E1D9411}"/>
              </a:ext>
            </a:extLst>
          </p:cNvPr>
          <p:cNvSpPr txBox="1"/>
          <p:nvPr userDrawn="1"/>
        </p:nvSpPr>
        <p:spPr>
          <a:xfrm>
            <a:off x="6158060" y="536620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Textplatzhalter 10">
            <a:extLst>
              <a:ext uri="{FF2B5EF4-FFF2-40B4-BE49-F238E27FC236}">
                <a16:creationId xmlns:a16="http://schemas.microsoft.com/office/drawing/2014/main" id="{73D175A2-A244-F626-67B8-7CC93769CBCA}"/>
              </a:ext>
            </a:extLst>
          </p:cNvPr>
          <p:cNvSpPr>
            <a:spLocks noGrp="1"/>
          </p:cNvSpPr>
          <p:nvPr>
            <p:ph type="body" sz="quarter" idx="20" hasCustomPrompt="1"/>
          </p:nvPr>
        </p:nvSpPr>
        <p:spPr>
          <a:xfrm>
            <a:off x="316013" y="2291110"/>
            <a:ext cx="4265612" cy="1874044"/>
          </a:xfrm>
          <a:prstGeom prst="rect">
            <a:avLst/>
          </a:prstGeom>
        </p:spPr>
        <p:txBody>
          <a:bodyPr wrap="square" lIns="0">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0" name="Textplatzhalter 8">
            <a:extLst>
              <a:ext uri="{FF2B5EF4-FFF2-40B4-BE49-F238E27FC236}">
                <a16:creationId xmlns:a16="http://schemas.microsoft.com/office/drawing/2014/main" id="{8977A1AD-1FAD-4B33-49EC-5CBAF2A296C6}"/>
              </a:ext>
            </a:extLst>
          </p:cNvPr>
          <p:cNvSpPr>
            <a:spLocks noGrp="1"/>
          </p:cNvSpPr>
          <p:nvPr>
            <p:ph type="body" sz="quarter" idx="21" hasCustomPrompt="1"/>
          </p:nvPr>
        </p:nvSpPr>
        <p:spPr>
          <a:xfrm>
            <a:off x="313053" y="1496817"/>
            <a:ext cx="4278198" cy="783255"/>
          </a:xfrm>
          <a:prstGeom prst="rect">
            <a:avLst/>
          </a:prstGeom>
          <a:noFill/>
        </p:spPr>
        <p:txBody>
          <a:bodyPr wrap="square" lIns="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die </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über zwei Zeilen geht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t>
            </a:r>
            <a:endParaRPr lang="de-DE">
              <a:solidFill>
                <a:srgbClr val="4B5C6A"/>
              </a:solidFill>
              <a:effectLst/>
              <a:latin typeface="Arial" panose="020B0604020202020204" pitchFamily="34" charset="0"/>
            </a:endParaRPr>
          </a:p>
        </p:txBody>
      </p:sp>
      <p:sp>
        <p:nvSpPr>
          <p:cNvPr id="11" name="Titel 1">
            <a:extLst>
              <a:ext uri="{FF2B5EF4-FFF2-40B4-BE49-F238E27FC236}">
                <a16:creationId xmlns:a16="http://schemas.microsoft.com/office/drawing/2014/main" id="{39D49A68-1C1D-A4EF-CD47-00DE90630505}"/>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12" name="Textplatzhalter 6">
            <a:extLst>
              <a:ext uri="{FF2B5EF4-FFF2-40B4-BE49-F238E27FC236}">
                <a16:creationId xmlns:a16="http://schemas.microsoft.com/office/drawing/2014/main" id="{6F8E012A-4FEB-BC07-59CF-A4F9F820C43D}"/>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2" name="Foliennummernplatzhalter 5">
            <a:extLst>
              <a:ext uri="{FF2B5EF4-FFF2-40B4-BE49-F238E27FC236}">
                <a16:creationId xmlns:a16="http://schemas.microsoft.com/office/drawing/2014/main" id="{927C0BEA-3530-81E9-63C9-48C49F42D3DD}"/>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4" name="Fußzeilenplatzhalter 4">
            <a:extLst>
              <a:ext uri="{FF2B5EF4-FFF2-40B4-BE49-F238E27FC236}">
                <a16:creationId xmlns:a16="http://schemas.microsoft.com/office/drawing/2014/main" id="{AA4D1DA2-9756-BFE8-88D3-FC566AAD1830}"/>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41336104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HS_Text2">
    <p:bg>
      <p:bgPr>
        <a:solidFill>
          <a:schemeClr val="bg1"/>
        </a:solidFill>
        <a:effectLst/>
      </p:bgPr>
    </p:bg>
    <p:spTree>
      <p:nvGrpSpPr>
        <p:cNvPr id="1" name=""/>
        <p:cNvGrpSpPr/>
        <p:nvPr/>
      </p:nvGrpSpPr>
      <p:grpSpPr>
        <a:xfrm>
          <a:off x="0" y="0"/>
          <a:ext cx="0" cy="0"/>
          <a:chOff x="0" y="0"/>
          <a:chExt cx="0" cy="0"/>
        </a:xfrm>
      </p:grpSpPr>
      <p:sp>
        <p:nvSpPr>
          <p:cNvPr id="13" name="Textfeld 12">
            <a:extLst>
              <a:ext uri="{FF2B5EF4-FFF2-40B4-BE49-F238E27FC236}">
                <a16:creationId xmlns:a16="http://schemas.microsoft.com/office/drawing/2014/main" id="{F1F74368-418D-5837-1EE1-CC8B2A0AC5C8}"/>
              </a:ext>
            </a:extLst>
          </p:cNvPr>
          <p:cNvSpPr txBox="1"/>
          <p:nvPr userDrawn="1"/>
        </p:nvSpPr>
        <p:spPr>
          <a:xfrm>
            <a:off x="3252248" y="3397184"/>
            <a:ext cx="685800" cy="68580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4" name="Textfeld 33">
            <a:extLst>
              <a:ext uri="{FF2B5EF4-FFF2-40B4-BE49-F238E27FC236}">
                <a16:creationId xmlns:a16="http://schemas.microsoft.com/office/drawing/2014/main" id="{3F2806E9-3BF4-E049-1029-FD301E1D9411}"/>
              </a:ext>
            </a:extLst>
          </p:cNvPr>
          <p:cNvSpPr txBox="1"/>
          <p:nvPr userDrawn="1"/>
        </p:nvSpPr>
        <p:spPr>
          <a:xfrm>
            <a:off x="6158060" y="536620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Textplatzhalter 10">
            <a:extLst>
              <a:ext uri="{FF2B5EF4-FFF2-40B4-BE49-F238E27FC236}">
                <a16:creationId xmlns:a16="http://schemas.microsoft.com/office/drawing/2014/main" id="{73D175A2-A244-F626-67B8-7CC93769CBCA}"/>
              </a:ext>
            </a:extLst>
          </p:cNvPr>
          <p:cNvSpPr>
            <a:spLocks noGrp="1"/>
          </p:cNvSpPr>
          <p:nvPr>
            <p:ph type="body" sz="quarter" idx="20" hasCustomPrompt="1"/>
          </p:nvPr>
        </p:nvSpPr>
        <p:spPr>
          <a:xfrm>
            <a:off x="316013" y="2291110"/>
            <a:ext cx="4265612" cy="1874044"/>
          </a:xfrm>
          <a:prstGeom prst="rect">
            <a:avLst/>
          </a:prstGeom>
        </p:spPr>
        <p:txBody>
          <a:bodyPr wrap="square" lIns="0">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0" name="Textplatzhalter 8">
            <a:extLst>
              <a:ext uri="{FF2B5EF4-FFF2-40B4-BE49-F238E27FC236}">
                <a16:creationId xmlns:a16="http://schemas.microsoft.com/office/drawing/2014/main" id="{8977A1AD-1FAD-4B33-49EC-5CBAF2A296C6}"/>
              </a:ext>
            </a:extLst>
          </p:cNvPr>
          <p:cNvSpPr>
            <a:spLocks noGrp="1"/>
          </p:cNvSpPr>
          <p:nvPr>
            <p:ph type="body" sz="quarter" idx="21" hasCustomPrompt="1"/>
          </p:nvPr>
        </p:nvSpPr>
        <p:spPr>
          <a:xfrm>
            <a:off x="313053" y="1496817"/>
            <a:ext cx="4278198" cy="783255"/>
          </a:xfrm>
          <a:prstGeom prst="rect">
            <a:avLst/>
          </a:prstGeom>
          <a:noFill/>
        </p:spPr>
        <p:txBody>
          <a:bodyPr wrap="square" lIns="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die </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über zwei Zeilen geht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t>
            </a:r>
            <a:endParaRPr lang="de-DE">
              <a:solidFill>
                <a:srgbClr val="4B5C6A"/>
              </a:solidFill>
              <a:effectLst/>
              <a:latin typeface="Arial" panose="020B0604020202020204" pitchFamily="34" charset="0"/>
            </a:endParaRPr>
          </a:p>
        </p:txBody>
      </p:sp>
      <p:sp>
        <p:nvSpPr>
          <p:cNvPr id="11" name="Titel 1">
            <a:extLst>
              <a:ext uri="{FF2B5EF4-FFF2-40B4-BE49-F238E27FC236}">
                <a16:creationId xmlns:a16="http://schemas.microsoft.com/office/drawing/2014/main" id="{39D49A68-1C1D-A4EF-CD47-00DE90630505}"/>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12" name="Textplatzhalter 6">
            <a:extLst>
              <a:ext uri="{FF2B5EF4-FFF2-40B4-BE49-F238E27FC236}">
                <a16:creationId xmlns:a16="http://schemas.microsoft.com/office/drawing/2014/main" id="{6F8E012A-4FEB-BC07-59CF-A4F9F820C43D}"/>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2" name="Foliennummernplatzhalter 5">
            <a:extLst>
              <a:ext uri="{FF2B5EF4-FFF2-40B4-BE49-F238E27FC236}">
                <a16:creationId xmlns:a16="http://schemas.microsoft.com/office/drawing/2014/main" id="{927C0BEA-3530-81E9-63C9-48C49F42D3DD}"/>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4" name="Fußzeilenplatzhalter 4">
            <a:extLst>
              <a:ext uri="{FF2B5EF4-FFF2-40B4-BE49-F238E27FC236}">
                <a16:creationId xmlns:a16="http://schemas.microsoft.com/office/drawing/2014/main" id="{AA4D1DA2-9756-BFE8-88D3-FC566AAD1830}"/>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
        <p:nvSpPr>
          <p:cNvPr id="5" name="Textplatzhalter 10">
            <a:extLst>
              <a:ext uri="{FF2B5EF4-FFF2-40B4-BE49-F238E27FC236}">
                <a16:creationId xmlns:a16="http://schemas.microsoft.com/office/drawing/2014/main" id="{786515AA-EEDA-4325-66A9-2BD6238A5B78}"/>
              </a:ext>
            </a:extLst>
          </p:cNvPr>
          <p:cNvSpPr>
            <a:spLocks noGrp="1"/>
          </p:cNvSpPr>
          <p:nvPr>
            <p:ph type="body" sz="quarter" idx="22" hasCustomPrompt="1"/>
          </p:nvPr>
        </p:nvSpPr>
        <p:spPr>
          <a:xfrm>
            <a:off x="4614760" y="2291110"/>
            <a:ext cx="4210267" cy="1874044"/>
          </a:xfrm>
          <a:prstGeom prst="rect">
            <a:avLst/>
          </a:prstGeom>
        </p:spPr>
        <p:txBody>
          <a:bodyPr wrap="square" lIns="0">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6" name="Textplatzhalter 8">
            <a:extLst>
              <a:ext uri="{FF2B5EF4-FFF2-40B4-BE49-F238E27FC236}">
                <a16:creationId xmlns:a16="http://schemas.microsoft.com/office/drawing/2014/main" id="{1FEEC735-1BCE-7DC5-B656-743FF12180DC}"/>
              </a:ext>
            </a:extLst>
          </p:cNvPr>
          <p:cNvSpPr>
            <a:spLocks noGrp="1"/>
          </p:cNvSpPr>
          <p:nvPr>
            <p:ph type="body" sz="quarter" idx="23" hasCustomPrompt="1"/>
          </p:nvPr>
        </p:nvSpPr>
        <p:spPr>
          <a:xfrm>
            <a:off x="4614760" y="1496817"/>
            <a:ext cx="4222690" cy="783255"/>
          </a:xfrm>
          <a:prstGeom prst="rect">
            <a:avLst/>
          </a:prstGeom>
          <a:noFill/>
        </p:spPr>
        <p:txBody>
          <a:bodyPr wrap="square" lIns="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die </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über zwei Zeilen geht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t>
            </a:r>
            <a:endParaRPr lang="de-DE">
              <a:solidFill>
                <a:srgbClr val="4B5C6A"/>
              </a:solidFill>
              <a:effectLst/>
              <a:latin typeface="Arial" panose="020B0604020202020204" pitchFamily="34" charset="0"/>
            </a:endParaRPr>
          </a:p>
        </p:txBody>
      </p:sp>
    </p:spTree>
    <p:extLst>
      <p:ext uri="{BB962C8B-B14F-4D97-AF65-F5344CB8AC3E}">
        <p14:creationId xmlns:p14="http://schemas.microsoft.com/office/powerpoint/2010/main" val="20127049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HS_Blanko_Text">
    <p:bg>
      <p:bgPr>
        <a:solidFill>
          <a:schemeClr val="bg1"/>
        </a:solidFill>
        <a:effectLst/>
      </p:bgPr>
    </p:bg>
    <p:spTree>
      <p:nvGrpSpPr>
        <p:cNvPr id="1" name=""/>
        <p:cNvGrpSpPr/>
        <p:nvPr/>
      </p:nvGrpSpPr>
      <p:grpSpPr>
        <a:xfrm>
          <a:off x="0" y="0"/>
          <a:ext cx="0" cy="0"/>
          <a:chOff x="0" y="0"/>
          <a:chExt cx="0" cy="0"/>
        </a:xfrm>
      </p:grpSpPr>
      <p:sp>
        <p:nvSpPr>
          <p:cNvPr id="13" name="Textfeld 12">
            <a:extLst>
              <a:ext uri="{FF2B5EF4-FFF2-40B4-BE49-F238E27FC236}">
                <a16:creationId xmlns:a16="http://schemas.microsoft.com/office/drawing/2014/main" id="{F1F74368-418D-5837-1EE1-CC8B2A0AC5C8}"/>
              </a:ext>
            </a:extLst>
          </p:cNvPr>
          <p:cNvSpPr txBox="1"/>
          <p:nvPr userDrawn="1"/>
        </p:nvSpPr>
        <p:spPr>
          <a:xfrm>
            <a:off x="3252248" y="3397184"/>
            <a:ext cx="685800" cy="68580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4" name="Textfeld 33">
            <a:extLst>
              <a:ext uri="{FF2B5EF4-FFF2-40B4-BE49-F238E27FC236}">
                <a16:creationId xmlns:a16="http://schemas.microsoft.com/office/drawing/2014/main" id="{3F2806E9-3BF4-E049-1029-FD301E1D9411}"/>
              </a:ext>
            </a:extLst>
          </p:cNvPr>
          <p:cNvSpPr txBox="1"/>
          <p:nvPr userDrawn="1"/>
        </p:nvSpPr>
        <p:spPr>
          <a:xfrm>
            <a:off x="6158060" y="536620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Titel 1">
            <a:extLst>
              <a:ext uri="{FF2B5EF4-FFF2-40B4-BE49-F238E27FC236}">
                <a16:creationId xmlns:a16="http://schemas.microsoft.com/office/drawing/2014/main" id="{1981BA42-7BAC-388B-60D9-5FEEB33AB5EF}"/>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4" name="Textplatzhalter 6">
            <a:extLst>
              <a:ext uri="{FF2B5EF4-FFF2-40B4-BE49-F238E27FC236}">
                <a16:creationId xmlns:a16="http://schemas.microsoft.com/office/drawing/2014/main" id="{86400771-1119-1830-D3B5-41D9833F80A1}"/>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2" name="Foliennummernplatzhalter 5">
            <a:extLst>
              <a:ext uri="{FF2B5EF4-FFF2-40B4-BE49-F238E27FC236}">
                <a16:creationId xmlns:a16="http://schemas.microsoft.com/office/drawing/2014/main" id="{E3486EF0-A9F9-AE11-B2F1-74B802630C5D}"/>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5" name="Fußzeilenplatzhalter 4">
            <a:extLst>
              <a:ext uri="{FF2B5EF4-FFF2-40B4-BE49-F238E27FC236}">
                <a16:creationId xmlns:a16="http://schemas.microsoft.com/office/drawing/2014/main" id="{5AA03939-750D-98A2-46B3-B5BFE9BFB65F}"/>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
        <p:nvSpPr>
          <p:cNvPr id="6" name="Textplatzhalter 10">
            <a:extLst>
              <a:ext uri="{FF2B5EF4-FFF2-40B4-BE49-F238E27FC236}">
                <a16:creationId xmlns:a16="http://schemas.microsoft.com/office/drawing/2014/main" id="{F868FCD2-F713-CAF0-7D59-88AFE8FAEE17}"/>
              </a:ext>
            </a:extLst>
          </p:cNvPr>
          <p:cNvSpPr>
            <a:spLocks noGrp="1"/>
          </p:cNvSpPr>
          <p:nvPr>
            <p:ph type="body" sz="quarter" idx="20" hasCustomPrompt="1"/>
          </p:nvPr>
        </p:nvSpPr>
        <p:spPr>
          <a:xfrm>
            <a:off x="304105" y="1136842"/>
            <a:ext cx="8533508" cy="3273823"/>
          </a:xfrm>
          <a:prstGeom prst="rect">
            <a:avLst/>
          </a:prstGeom>
        </p:spPr>
        <p:txBody>
          <a:bodyPr wrap="square" lIns="0">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Tree>
    <p:extLst>
      <p:ext uri="{BB962C8B-B14F-4D97-AF65-F5344CB8AC3E}">
        <p14:creationId xmlns:p14="http://schemas.microsoft.com/office/powerpoint/2010/main" val="36620920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HS__Inhaltsverzeichnis">
    <p:bg>
      <p:bgPr>
        <a:solidFill>
          <a:schemeClr val="bg1"/>
        </a:solidFill>
        <a:effectLst/>
      </p:bgPr>
    </p:bg>
    <p:spTree>
      <p:nvGrpSpPr>
        <p:cNvPr id="1" name=""/>
        <p:cNvGrpSpPr/>
        <p:nvPr/>
      </p:nvGrpSpPr>
      <p:grpSpPr>
        <a:xfrm>
          <a:off x="0" y="0"/>
          <a:ext cx="0" cy="0"/>
          <a:chOff x="0" y="0"/>
          <a:chExt cx="0" cy="0"/>
        </a:xfrm>
      </p:grpSpPr>
      <p:sp>
        <p:nvSpPr>
          <p:cNvPr id="13" name="Textfeld 12">
            <a:extLst>
              <a:ext uri="{FF2B5EF4-FFF2-40B4-BE49-F238E27FC236}">
                <a16:creationId xmlns:a16="http://schemas.microsoft.com/office/drawing/2014/main" id="{F1F74368-418D-5837-1EE1-CC8B2A0AC5C8}"/>
              </a:ext>
            </a:extLst>
          </p:cNvPr>
          <p:cNvSpPr txBox="1"/>
          <p:nvPr userDrawn="1"/>
        </p:nvSpPr>
        <p:spPr>
          <a:xfrm>
            <a:off x="3252248" y="3397184"/>
            <a:ext cx="685800" cy="68580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4" name="Textfeld 33">
            <a:extLst>
              <a:ext uri="{FF2B5EF4-FFF2-40B4-BE49-F238E27FC236}">
                <a16:creationId xmlns:a16="http://schemas.microsoft.com/office/drawing/2014/main" id="{3F2806E9-3BF4-E049-1029-FD301E1D9411}"/>
              </a:ext>
            </a:extLst>
          </p:cNvPr>
          <p:cNvSpPr txBox="1"/>
          <p:nvPr userDrawn="1"/>
        </p:nvSpPr>
        <p:spPr>
          <a:xfrm>
            <a:off x="6158060" y="536620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Textplatzhalter 10">
            <a:extLst>
              <a:ext uri="{FF2B5EF4-FFF2-40B4-BE49-F238E27FC236}">
                <a16:creationId xmlns:a16="http://schemas.microsoft.com/office/drawing/2014/main" id="{73D175A2-A244-F626-67B8-7CC93769CBCA}"/>
              </a:ext>
            </a:extLst>
          </p:cNvPr>
          <p:cNvSpPr>
            <a:spLocks noGrp="1"/>
          </p:cNvSpPr>
          <p:nvPr>
            <p:ph type="body" sz="quarter" idx="20" hasCustomPrompt="1"/>
          </p:nvPr>
        </p:nvSpPr>
        <p:spPr>
          <a:xfrm>
            <a:off x="3855202" y="1363553"/>
            <a:ext cx="4265612" cy="1874044"/>
          </a:xfrm>
          <a:prstGeom prst="rect">
            <a:avLst/>
          </a:prstGeom>
        </p:spPr>
        <p:txBody>
          <a:bodyPr wrap="square" lIns="0">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1" name="Titel 1">
            <a:extLst>
              <a:ext uri="{FF2B5EF4-FFF2-40B4-BE49-F238E27FC236}">
                <a16:creationId xmlns:a16="http://schemas.microsoft.com/office/drawing/2014/main" id="{39D49A68-1C1D-A4EF-CD47-00DE90630505}"/>
              </a:ext>
            </a:extLst>
          </p:cNvPr>
          <p:cNvSpPr>
            <a:spLocks noGrp="1"/>
          </p:cNvSpPr>
          <p:nvPr>
            <p:ph type="title" hasCustomPrompt="1"/>
          </p:nvPr>
        </p:nvSpPr>
        <p:spPr>
          <a:xfrm>
            <a:off x="308284" y="1345379"/>
            <a:ext cx="3270375"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12" name="Textplatzhalter 6">
            <a:extLst>
              <a:ext uri="{FF2B5EF4-FFF2-40B4-BE49-F238E27FC236}">
                <a16:creationId xmlns:a16="http://schemas.microsoft.com/office/drawing/2014/main" id="{6F8E012A-4FEB-BC07-59CF-A4F9F820C43D}"/>
              </a:ext>
            </a:extLst>
          </p:cNvPr>
          <p:cNvSpPr>
            <a:spLocks noGrp="1"/>
          </p:cNvSpPr>
          <p:nvPr>
            <p:ph type="body" sz="quarter" idx="10" hasCustomPrompt="1"/>
          </p:nvPr>
        </p:nvSpPr>
        <p:spPr>
          <a:xfrm>
            <a:off x="308283" y="1630702"/>
            <a:ext cx="3283533"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2" name="Foliennummernplatzhalter 5">
            <a:extLst>
              <a:ext uri="{FF2B5EF4-FFF2-40B4-BE49-F238E27FC236}">
                <a16:creationId xmlns:a16="http://schemas.microsoft.com/office/drawing/2014/main" id="{EDE89945-0ACD-39CF-7D05-DDFC047A5509}"/>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4" name="Fußzeilenplatzhalter 4">
            <a:extLst>
              <a:ext uri="{FF2B5EF4-FFF2-40B4-BE49-F238E27FC236}">
                <a16:creationId xmlns:a16="http://schemas.microsoft.com/office/drawing/2014/main" id="{8DB075E2-113E-D906-0823-0A34918CC7EA}"/>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35540381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HS_Blanko">
    <p:bg>
      <p:bgPr>
        <a:solidFill>
          <a:schemeClr val="bg1"/>
        </a:solidFill>
        <a:effectLst/>
      </p:bgPr>
    </p:bg>
    <p:spTree>
      <p:nvGrpSpPr>
        <p:cNvPr id="1" name=""/>
        <p:cNvGrpSpPr/>
        <p:nvPr/>
      </p:nvGrpSpPr>
      <p:grpSpPr>
        <a:xfrm>
          <a:off x="0" y="0"/>
          <a:ext cx="0" cy="0"/>
          <a:chOff x="0" y="0"/>
          <a:chExt cx="0" cy="0"/>
        </a:xfrm>
      </p:grpSpPr>
      <p:sp>
        <p:nvSpPr>
          <p:cNvPr id="13" name="Textfeld 12">
            <a:extLst>
              <a:ext uri="{FF2B5EF4-FFF2-40B4-BE49-F238E27FC236}">
                <a16:creationId xmlns:a16="http://schemas.microsoft.com/office/drawing/2014/main" id="{F1F74368-418D-5837-1EE1-CC8B2A0AC5C8}"/>
              </a:ext>
            </a:extLst>
          </p:cNvPr>
          <p:cNvSpPr txBox="1"/>
          <p:nvPr userDrawn="1"/>
        </p:nvSpPr>
        <p:spPr>
          <a:xfrm>
            <a:off x="3252248" y="3397184"/>
            <a:ext cx="685800" cy="68580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4" name="Textfeld 33">
            <a:extLst>
              <a:ext uri="{FF2B5EF4-FFF2-40B4-BE49-F238E27FC236}">
                <a16:creationId xmlns:a16="http://schemas.microsoft.com/office/drawing/2014/main" id="{3F2806E9-3BF4-E049-1029-FD301E1D9411}"/>
              </a:ext>
            </a:extLst>
          </p:cNvPr>
          <p:cNvSpPr txBox="1"/>
          <p:nvPr userDrawn="1"/>
        </p:nvSpPr>
        <p:spPr>
          <a:xfrm>
            <a:off x="6158060" y="536620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Titel 1">
            <a:extLst>
              <a:ext uri="{FF2B5EF4-FFF2-40B4-BE49-F238E27FC236}">
                <a16:creationId xmlns:a16="http://schemas.microsoft.com/office/drawing/2014/main" id="{1981BA42-7BAC-388B-60D9-5FEEB33AB5EF}"/>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4" name="Textplatzhalter 6">
            <a:extLst>
              <a:ext uri="{FF2B5EF4-FFF2-40B4-BE49-F238E27FC236}">
                <a16:creationId xmlns:a16="http://schemas.microsoft.com/office/drawing/2014/main" id="{86400771-1119-1830-D3B5-41D9833F80A1}"/>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2" name="Foliennummernplatzhalter 5">
            <a:extLst>
              <a:ext uri="{FF2B5EF4-FFF2-40B4-BE49-F238E27FC236}">
                <a16:creationId xmlns:a16="http://schemas.microsoft.com/office/drawing/2014/main" id="{E3486EF0-A9F9-AE11-B2F1-74B802630C5D}"/>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5" name="Fußzeilenplatzhalter 4">
            <a:extLst>
              <a:ext uri="{FF2B5EF4-FFF2-40B4-BE49-F238E27FC236}">
                <a16:creationId xmlns:a16="http://schemas.microsoft.com/office/drawing/2014/main" id="{5AA03939-750D-98A2-46B3-B5BFE9BFB65F}"/>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spTree>
    <p:extLst>
      <p:ext uri="{BB962C8B-B14F-4D97-AF65-F5344CB8AC3E}">
        <p14:creationId xmlns:p14="http://schemas.microsoft.com/office/powerpoint/2010/main" val="3007775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334AC3C-6CBD-0EB1-6DBD-6D1810FA149D}"/>
              </a:ext>
            </a:extLst>
          </p:cNvPr>
          <p:cNvSpPr>
            <a:spLocks noGrp="1"/>
          </p:cNvSpPr>
          <p:nvPr>
            <p:ph type="title"/>
          </p:nvPr>
        </p:nvSpPr>
        <p:spPr>
          <a:xfrm>
            <a:off x="309598" y="276226"/>
            <a:ext cx="8049014" cy="355254"/>
          </a:xfrm>
          <a:prstGeom prst="rect">
            <a:avLst/>
          </a:prstGeom>
        </p:spPr>
        <p:txBody>
          <a:bodyPr vert="horz" wrap="square" lIns="0" tIns="45720" rIns="91440" bIns="45720" rtlCol="0" anchor="t" anchorCtr="0">
            <a:noAutofit/>
          </a:bodyPr>
          <a:lstStyle/>
          <a:p>
            <a:r>
              <a:rPr lang="de-DE"/>
              <a:t>Mastertitelformat bearbeiten</a:t>
            </a:r>
          </a:p>
        </p:txBody>
      </p:sp>
      <p:sp>
        <p:nvSpPr>
          <p:cNvPr id="11" name="Textfeld 10">
            <a:extLst>
              <a:ext uri="{FF2B5EF4-FFF2-40B4-BE49-F238E27FC236}">
                <a16:creationId xmlns:a16="http://schemas.microsoft.com/office/drawing/2014/main" id="{4F2A7D34-A646-2E92-0CF8-6EBBA0CA48D6}"/>
              </a:ext>
            </a:extLst>
          </p:cNvPr>
          <p:cNvSpPr txBox="1"/>
          <p:nvPr userDrawn="1"/>
        </p:nvSpPr>
        <p:spPr>
          <a:xfrm>
            <a:off x="7648768" y="4744495"/>
            <a:ext cx="1708903" cy="161583"/>
          </a:xfrm>
          <a:prstGeom prst="rect">
            <a:avLst/>
          </a:prstGeom>
        </p:spPr>
        <p:txBody>
          <a:bodyPr vert="horz" wrap="square" lIns="0" tIns="0" rIns="0" bIns="0" rtlCol="0" anchor="t" anchorCtr="0">
            <a:spAutoFit/>
          </a:bodyPr>
          <a:lstStyle/>
          <a:p>
            <a:pPr algn="l"/>
            <a:r>
              <a:rPr lang="de-DE" sz="1050" b="1" i="0" err="1">
                <a:solidFill>
                  <a:schemeClr val="accent2"/>
                </a:solidFill>
                <a:latin typeface="Arial" panose="020B0604020202020204" pitchFamily="34" charset="0"/>
                <a:cs typeface="Arial" panose="020B0604020202020204" pitchFamily="34" charset="0"/>
              </a:rPr>
              <a:t>We</a:t>
            </a:r>
            <a:r>
              <a:rPr lang="de-DE" sz="1050" b="1" i="0">
                <a:solidFill>
                  <a:schemeClr val="accent2"/>
                </a:solidFill>
                <a:latin typeface="Arial" panose="020B0604020202020204" pitchFamily="34" charset="0"/>
                <a:cs typeface="Arial" panose="020B0604020202020204" pitchFamily="34" charset="0"/>
              </a:rPr>
              <a:t> </a:t>
            </a:r>
            <a:r>
              <a:rPr lang="de-DE" sz="1050" b="1" i="0" err="1">
                <a:solidFill>
                  <a:schemeClr val="accent2"/>
                </a:solidFill>
                <a:latin typeface="Arial" panose="020B0604020202020204" pitchFamily="34" charset="0"/>
                <a:cs typeface="Arial" panose="020B0604020202020204" pitchFamily="34" charset="0"/>
              </a:rPr>
              <a:t>are</a:t>
            </a:r>
            <a:r>
              <a:rPr lang="de-DE" sz="1050" b="1" i="0">
                <a:solidFill>
                  <a:schemeClr val="accent2"/>
                </a:solidFill>
                <a:latin typeface="Arial" panose="020B0604020202020204" pitchFamily="34" charset="0"/>
                <a:cs typeface="Arial" panose="020B0604020202020204" pitchFamily="34" charset="0"/>
              </a:rPr>
              <a:t> Pure Steel+</a:t>
            </a:r>
          </a:p>
        </p:txBody>
      </p:sp>
      <p:sp>
        <p:nvSpPr>
          <p:cNvPr id="9" name="Fußzeilenplatzhalter 4">
            <a:extLst>
              <a:ext uri="{FF2B5EF4-FFF2-40B4-BE49-F238E27FC236}">
                <a16:creationId xmlns:a16="http://schemas.microsoft.com/office/drawing/2014/main" id="{E2B164A3-C631-B47D-4215-E7DC318B2D62}"/>
              </a:ext>
            </a:extLst>
          </p:cNvPr>
          <p:cNvSpPr>
            <a:spLocks noGrp="1"/>
          </p:cNvSpPr>
          <p:nvPr>
            <p:ph type="ftr" sz="quarter" idx="3"/>
          </p:nvPr>
        </p:nvSpPr>
        <p:spPr>
          <a:xfrm>
            <a:off x="796792"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de-DE"/>
              <a:t>Vorstellung des neuen Lieferantenportals</a:t>
            </a:r>
          </a:p>
        </p:txBody>
      </p:sp>
      <p:cxnSp>
        <p:nvCxnSpPr>
          <p:cNvPr id="10" name="Gerade Verbindung 9">
            <a:extLst>
              <a:ext uri="{FF2B5EF4-FFF2-40B4-BE49-F238E27FC236}">
                <a16:creationId xmlns:a16="http://schemas.microsoft.com/office/drawing/2014/main" id="{161AF039-9448-CDE7-73A0-244627E004F0}"/>
              </a:ext>
            </a:extLst>
          </p:cNvPr>
          <p:cNvCxnSpPr>
            <a:cxnSpLocks/>
          </p:cNvCxnSpPr>
          <p:nvPr userDrawn="1"/>
        </p:nvCxnSpPr>
        <p:spPr>
          <a:xfrm>
            <a:off x="793085" y="4770256"/>
            <a:ext cx="0" cy="166898"/>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pic>
        <p:nvPicPr>
          <p:cNvPr id="4" name="Grafik 3">
            <a:extLst>
              <a:ext uri="{FF2B5EF4-FFF2-40B4-BE49-F238E27FC236}">
                <a16:creationId xmlns:a16="http://schemas.microsoft.com/office/drawing/2014/main" id="{735BFCED-25BC-333E-EA63-ED11FA58F5F2}"/>
              </a:ext>
            </a:extLst>
          </p:cNvPr>
          <p:cNvPicPr>
            <a:picLocks noChangeAspect="1"/>
          </p:cNvPicPr>
          <p:nvPr userDrawn="1"/>
        </p:nvPicPr>
        <p:blipFill rotWithShape="1">
          <a:blip r:embed="rId30"/>
          <a:srcRect r="86642" b="9796"/>
          <a:stretch/>
        </p:blipFill>
        <p:spPr>
          <a:xfrm>
            <a:off x="312073" y="4748870"/>
            <a:ext cx="202321" cy="200920"/>
          </a:xfrm>
          <a:prstGeom prst="rect">
            <a:avLst/>
          </a:prstGeom>
        </p:spPr>
      </p:pic>
    </p:spTree>
    <p:extLst>
      <p:ext uri="{BB962C8B-B14F-4D97-AF65-F5344CB8AC3E}">
        <p14:creationId xmlns:p14="http://schemas.microsoft.com/office/powerpoint/2010/main" val="2256429685"/>
      </p:ext>
    </p:extLst>
  </p:cSld>
  <p:clrMap bg1="lt1" tx1="dk1" bg2="lt2" tx2="dk2" accent1="accent1" accent2="accent2" accent3="accent3" accent4="accent4" accent5="accent5" accent6="accent6" hlink="hlink" folHlink="folHlink"/>
  <p:sldLayoutIdLst>
    <p:sldLayoutId id="2147483750" r:id="rId1"/>
    <p:sldLayoutId id="2147483776" r:id="rId2"/>
    <p:sldLayoutId id="2147483747" r:id="rId3"/>
    <p:sldLayoutId id="2147483777" r:id="rId4"/>
    <p:sldLayoutId id="2147483763" r:id="rId5"/>
    <p:sldLayoutId id="2147483764" r:id="rId6"/>
    <p:sldLayoutId id="2147483656" r:id="rId7"/>
    <p:sldLayoutId id="2147483765" r:id="rId8"/>
    <p:sldLayoutId id="2147483766" r:id="rId9"/>
    <p:sldLayoutId id="2147483768" r:id="rId10"/>
    <p:sldLayoutId id="2147483770" r:id="rId11"/>
    <p:sldLayoutId id="2147483657" r:id="rId12"/>
    <p:sldLayoutId id="2147483762" r:id="rId13"/>
    <p:sldLayoutId id="2147483659" r:id="rId14"/>
    <p:sldLayoutId id="2147483778" r:id="rId15"/>
    <p:sldLayoutId id="2147483660" r:id="rId16"/>
    <p:sldLayoutId id="2147483661" r:id="rId17"/>
    <p:sldLayoutId id="2147483695" r:id="rId18"/>
    <p:sldLayoutId id="2147483748" r:id="rId19"/>
    <p:sldLayoutId id="2147483715" r:id="rId20"/>
    <p:sldLayoutId id="2147483716" r:id="rId21"/>
    <p:sldLayoutId id="2147483717" r:id="rId22"/>
    <p:sldLayoutId id="2147483772" r:id="rId23"/>
    <p:sldLayoutId id="2147483652" r:id="rId24"/>
    <p:sldLayoutId id="2147483775" r:id="rId25"/>
    <p:sldLayoutId id="2147483774" r:id="rId26"/>
    <p:sldLayoutId id="2147483773" r:id="rId27"/>
    <p:sldLayoutId id="2147483771" r:id="rId28"/>
  </p:sldLayoutIdLst>
  <p:hf sldNum="0" hdr="0" dt="0"/>
  <p:txStyles>
    <p:titleStyle>
      <a:lvl1pPr algn="l" defTabSz="685800" rtl="0" eaLnBrk="1" latinLnBrk="0" hangingPunct="1">
        <a:lnSpc>
          <a:spcPct val="90000"/>
        </a:lnSpc>
        <a:spcBef>
          <a:spcPct val="0"/>
        </a:spcBef>
        <a:buNone/>
        <a:defRPr sz="1800" b="1" i="0" kern="1200">
          <a:solidFill>
            <a:schemeClr val="tx1"/>
          </a:solidFill>
          <a:latin typeface="Arial" panose="020B0604020202020204" pitchFamily="34" charset="0"/>
          <a:ea typeface="+mj-ea"/>
          <a:cs typeface="Arial" panose="020B0604020202020204" pitchFamily="34" charset="0"/>
        </a:defRPr>
      </a:lvl1pPr>
    </p:titleStyle>
    <p:bodyStyle>
      <a:lvl1pPr marL="128588" indent="-101588" algn="l" defTabSz="685800" rtl="0" eaLnBrk="1" latinLnBrk="0" hangingPunct="1">
        <a:lnSpc>
          <a:spcPts val="1163"/>
        </a:lnSpc>
        <a:spcBef>
          <a:spcPts val="375"/>
        </a:spcBef>
        <a:buFont typeface="Arial" panose="020B0604020202020204" pitchFamily="34" charset="0"/>
        <a:buChar char="•"/>
        <a:defRPr sz="900" b="0" i="0" kern="1200">
          <a:solidFill>
            <a:schemeClr val="tx1"/>
          </a:solidFill>
          <a:latin typeface="Arial" panose="020B0604020202020204" pitchFamily="34" charset="0"/>
          <a:ea typeface="+mn-ea"/>
          <a:cs typeface="Arial" panose="020B0604020202020204" pitchFamily="34" charset="0"/>
        </a:defRPr>
      </a:lvl1pPr>
      <a:lvl2pPr marL="271350" indent="-144450" algn="l" defTabSz="685800" rtl="0" eaLnBrk="1" latinLnBrk="0" hangingPunct="1">
        <a:lnSpc>
          <a:spcPts val="1163"/>
        </a:lnSpc>
        <a:spcBef>
          <a:spcPts val="375"/>
        </a:spcBef>
        <a:buFont typeface="Symbol" pitchFamily="2" charset="2"/>
        <a:buChar char="-"/>
        <a:defRPr sz="900" b="0" i="0" kern="1200">
          <a:solidFill>
            <a:schemeClr val="tx1"/>
          </a:solidFill>
          <a:latin typeface="Arial" panose="020B0604020202020204" pitchFamily="34" charset="0"/>
          <a:ea typeface="+mn-ea"/>
          <a:cs typeface="Arial" panose="020B0604020202020204" pitchFamily="34" charset="0"/>
        </a:defRPr>
      </a:lvl2pPr>
      <a:lvl3pPr marL="351000" indent="-90450" algn="l" defTabSz="685800" rtl="0" eaLnBrk="1" latinLnBrk="0" hangingPunct="1">
        <a:lnSpc>
          <a:spcPts val="1200"/>
        </a:lnSpc>
        <a:spcBef>
          <a:spcPts val="375"/>
        </a:spcBef>
        <a:buFont typeface="Arial" panose="020B0604020202020204" pitchFamily="34" charset="0"/>
        <a:buChar char="•"/>
        <a:defRPr sz="900" b="0" i="0" kern="1200">
          <a:solidFill>
            <a:schemeClr val="tx1"/>
          </a:solidFill>
          <a:latin typeface="Arial" panose="020B0604020202020204" pitchFamily="34" charset="0"/>
          <a:ea typeface="+mn-ea"/>
          <a:cs typeface="Arial" panose="020B0604020202020204" pitchFamily="34" charset="0"/>
        </a:defRPr>
      </a:lvl3pPr>
      <a:lvl4pPr marL="513000" indent="-144450" algn="l" defTabSz="685800" rtl="0" eaLnBrk="1" latinLnBrk="0" hangingPunct="1">
        <a:lnSpc>
          <a:spcPts val="1200"/>
        </a:lnSpc>
        <a:spcBef>
          <a:spcPts val="375"/>
        </a:spcBef>
        <a:buFont typeface="Symbol" pitchFamily="2" charset="2"/>
        <a:buChar char="-"/>
        <a:defRPr sz="900" b="0" i="0" kern="1200">
          <a:solidFill>
            <a:schemeClr val="tx1"/>
          </a:solidFill>
          <a:latin typeface="Arial" panose="020B0604020202020204" pitchFamily="34" charset="0"/>
          <a:ea typeface="+mn-ea"/>
          <a:cs typeface="Arial" panose="020B0604020202020204" pitchFamily="34" charset="0"/>
        </a:defRPr>
      </a:lvl4pPr>
      <a:lvl5pPr marL="594000" indent="-90450" algn="l" defTabSz="685800" rtl="0" eaLnBrk="1" latinLnBrk="0" hangingPunct="1">
        <a:lnSpc>
          <a:spcPts val="1200"/>
        </a:lnSpc>
        <a:spcBef>
          <a:spcPts val="375"/>
        </a:spcBef>
        <a:buFont typeface="Arial" panose="020B0604020202020204" pitchFamily="34" charset="0"/>
        <a:buChar char="•"/>
        <a:defRPr sz="90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3" userDrawn="1">
          <p15:clr>
            <a:srgbClr val="F26B43"/>
          </p15:clr>
        </p15:guide>
        <p15:guide id="2" pos="5567" userDrawn="1">
          <p15:clr>
            <a:srgbClr val="F26B43"/>
          </p15:clr>
        </p15:guide>
        <p15:guide id="7" orient="horz" pos="3066" userDrawn="1">
          <p15:clr>
            <a:srgbClr val="F26B43"/>
          </p15:clr>
        </p15:guide>
        <p15:guide id="8" orient="horz" pos="17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hilfe.ek-suite@stahl-holding-saar.d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4FBD6C-B677-70C8-F319-A790C82AB79A}"/>
              </a:ext>
            </a:extLst>
          </p:cNvPr>
          <p:cNvSpPr>
            <a:spLocks noGrp="1"/>
          </p:cNvSpPr>
          <p:nvPr>
            <p:ph type="ctrTitle"/>
          </p:nvPr>
        </p:nvSpPr>
        <p:spPr>
          <a:xfrm>
            <a:off x="306388" y="1601581"/>
            <a:ext cx="5338550" cy="2086725"/>
          </a:xfrm>
        </p:spPr>
        <p:txBody>
          <a:bodyPr/>
          <a:lstStyle/>
          <a:p>
            <a:r>
              <a:rPr lang="de-DE" dirty="0"/>
              <a:t>Vorstellung des neuen Lieferantenportals</a:t>
            </a:r>
            <a:br>
              <a:rPr lang="de-DE" dirty="0"/>
            </a:br>
            <a:br>
              <a:rPr lang="de-DE" dirty="0"/>
            </a:br>
            <a:r>
              <a:rPr lang="de-DE" dirty="0"/>
              <a:t>              </a:t>
            </a:r>
            <a:r>
              <a:rPr lang="de-DE" dirty="0">
                <a:solidFill>
                  <a:schemeClr val="tx2"/>
                </a:solidFill>
              </a:rPr>
              <a:t>IVALUA</a:t>
            </a:r>
          </a:p>
        </p:txBody>
      </p:sp>
    </p:spTree>
    <p:extLst>
      <p:ext uri="{BB962C8B-B14F-4D97-AF65-F5344CB8AC3E}">
        <p14:creationId xmlns:p14="http://schemas.microsoft.com/office/powerpoint/2010/main" val="3224562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D5CC0D86-A0C4-3313-DEDE-FC5C0BA95B75}"/>
              </a:ext>
            </a:extLst>
          </p:cNvPr>
          <p:cNvSpPr>
            <a:spLocks noGrp="1"/>
          </p:cNvSpPr>
          <p:nvPr>
            <p:ph sz="quarter" idx="11"/>
          </p:nvPr>
        </p:nvSpPr>
        <p:spPr>
          <a:xfrm>
            <a:off x="307975" y="1075341"/>
            <a:ext cx="8529638" cy="3632109"/>
          </a:xfrm>
        </p:spPr>
        <p:txBody>
          <a:bodyPr/>
          <a:lstStyle/>
          <a:p>
            <a:pPr marL="27000" indent="0">
              <a:buNone/>
            </a:pPr>
            <a:r>
              <a:rPr lang="de-DE" sz="1200" dirty="0"/>
              <a:t>Ivalua ist unsere neue Einkaufsplattform, über diese zukünftig unsere Einkaufsprozesse laufen. Diese wird uns und Ihnen als Lieferant helfen, den Aufwand zu reduzieren und Kosten zu sparen. Wenn Sie Interesse haben, Teil unserer nachhaltigen Lieferkette zu werden und gemeinsam mit uns den Weg zu grünem Stahl zu gestalten, freuen wir uns über Ihre Kontaktaufnahme per E-Mail an: </a:t>
            </a:r>
            <a:r>
              <a:rPr lang="de-DE" sz="1200" b="1" dirty="0"/>
              <a:t>einkauf@stahl-holding-saar.de</a:t>
            </a:r>
            <a:r>
              <a:rPr lang="de-DE" sz="1200" dirty="0"/>
              <a:t>.</a:t>
            </a:r>
          </a:p>
        </p:txBody>
      </p:sp>
      <p:sp>
        <p:nvSpPr>
          <p:cNvPr id="3" name="Titel 2">
            <a:extLst>
              <a:ext uri="{FF2B5EF4-FFF2-40B4-BE49-F238E27FC236}">
                <a16:creationId xmlns:a16="http://schemas.microsoft.com/office/drawing/2014/main" id="{29D07C71-BC84-E271-9731-2FB24FD58E04}"/>
              </a:ext>
            </a:extLst>
          </p:cNvPr>
          <p:cNvSpPr>
            <a:spLocks noGrp="1"/>
          </p:cNvSpPr>
          <p:nvPr>
            <p:ph type="title"/>
          </p:nvPr>
        </p:nvSpPr>
        <p:spPr/>
        <p:txBody>
          <a:bodyPr/>
          <a:lstStyle/>
          <a:p>
            <a:r>
              <a:rPr lang="de-DE"/>
              <a:t>Was ist </a:t>
            </a:r>
            <a:r>
              <a:rPr lang="de-DE" err="1"/>
              <a:t>Ivalua</a:t>
            </a:r>
            <a:r>
              <a:rPr lang="de-DE"/>
              <a:t>? </a:t>
            </a:r>
          </a:p>
        </p:txBody>
      </p:sp>
      <p:sp>
        <p:nvSpPr>
          <p:cNvPr id="6" name="Fußzeilenplatzhalter 5">
            <a:extLst>
              <a:ext uri="{FF2B5EF4-FFF2-40B4-BE49-F238E27FC236}">
                <a16:creationId xmlns:a16="http://schemas.microsoft.com/office/drawing/2014/main" id="{55063F2F-9EEB-4F17-CD53-36929ED205DE}"/>
              </a:ext>
            </a:extLst>
          </p:cNvPr>
          <p:cNvSpPr>
            <a:spLocks noGrp="1"/>
          </p:cNvSpPr>
          <p:nvPr>
            <p:ph type="ftr" sz="quarter" idx="3"/>
          </p:nvPr>
        </p:nvSpPr>
        <p:spPr/>
        <p:txBody>
          <a:bodyPr/>
          <a:lstStyle/>
          <a:p>
            <a:r>
              <a:rPr lang="de-DE"/>
              <a:t>Vorstellung des neuen Lieferantenportals</a:t>
            </a:r>
          </a:p>
        </p:txBody>
      </p:sp>
      <p:pic>
        <p:nvPicPr>
          <p:cNvPr id="8" name="Grafik 7">
            <a:extLst>
              <a:ext uri="{FF2B5EF4-FFF2-40B4-BE49-F238E27FC236}">
                <a16:creationId xmlns:a16="http://schemas.microsoft.com/office/drawing/2014/main" id="{D713037F-F95C-8E1B-9A79-19690FB305A6}"/>
              </a:ext>
            </a:extLst>
          </p:cNvPr>
          <p:cNvPicPr>
            <a:picLocks noChangeAspect="1"/>
          </p:cNvPicPr>
          <p:nvPr/>
        </p:nvPicPr>
        <p:blipFill>
          <a:blip r:embed="rId2"/>
          <a:stretch>
            <a:fillRect/>
          </a:stretch>
        </p:blipFill>
        <p:spPr>
          <a:xfrm>
            <a:off x="2404945" y="1791018"/>
            <a:ext cx="4329546" cy="2916958"/>
          </a:xfrm>
          <a:prstGeom prst="rect">
            <a:avLst/>
          </a:prstGeom>
        </p:spPr>
      </p:pic>
    </p:spTree>
    <p:extLst>
      <p:ext uri="{BB962C8B-B14F-4D97-AF65-F5344CB8AC3E}">
        <p14:creationId xmlns:p14="http://schemas.microsoft.com/office/powerpoint/2010/main" val="2839218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4FDD044-78D2-2AAC-5439-BD0D49526923}"/>
              </a:ext>
            </a:extLst>
          </p:cNvPr>
          <p:cNvSpPr>
            <a:spLocks noGrp="1"/>
          </p:cNvSpPr>
          <p:nvPr>
            <p:ph type="title"/>
          </p:nvPr>
        </p:nvSpPr>
        <p:spPr/>
        <p:txBody>
          <a:bodyPr/>
          <a:lstStyle/>
          <a:p>
            <a:r>
              <a:rPr lang="de-DE"/>
              <a:t>Übersicht Startseite</a:t>
            </a:r>
          </a:p>
        </p:txBody>
      </p:sp>
      <p:sp>
        <p:nvSpPr>
          <p:cNvPr id="6" name="Fußzeilenplatzhalter 5">
            <a:extLst>
              <a:ext uri="{FF2B5EF4-FFF2-40B4-BE49-F238E27FC236}">
                <a16:creationId xmlns:a16="http://schemas.microsoft.com/office/drawing/2014/main" id="{A74543F5-CE5D-3EA3-42B0-A8C21A4B84FE}"/>
              </a:ext>
            </a:extLst>
          </p:cNvPr>
          <p:cNvSpPr>
            <a:spLocks noGrp="1"/>
          </p:cNvSpPr>
          <p:nvPr>
            <p:ph type="ftr" sz="quarter" idx="3"/>
          </p:nvPr>
        </p:nvSpPr>
        <p:spPr/>
        <p:txBody>
          <a:bodyPr/>
          <a:lstStyle/>
          <a:p>
            <a:r>
              <a:rPr lang="de-DE"/>
              <a:t>Vorstellung des neuen Lieferantenportals</a:t>
            </a:r>
          </a:p>
        </p:txBody>
      </p:sp>
      <p:sp>
        <p:nvSpPr>
          <p:cNvPr id="14" name="Inhaltsplatzhalter 13">
            <a:extLst>
              <a:ext uri="{FF2B5EF4-FFF2-40B4-BE49-F238E27FC236}">
                <a16:creationId xmlns:a16="http://schemas.microsoft.com/office/drawing/2014/main" id="{7758DDBC-7E78-DA9C-C6E0-9CED1C7B2609}"/>
              </a:ext>
            </a:extLst>
          </p:cNvPr>
          <p:cNvSpPr>
            <a:spLocks noGrp="1"/>
          </p:cNvSpPr>
          <p:nvPr>
            <p:ph sz="quarter" idx="11"/>
          </p:nvPr>
        </p:nvSpPr>
        <p:spPr>
          <a:xfrm>
            <a:off x="307975" y="1005342"/>
            <a:ext cx="8529638" cy="3493634"/>
          </a:xfrm>
        </p:spPr>
        <p:txBody>
          <a:bodyPr/>
          <a:lstStyle/>
          <a:p>
            <a:pPr marL="27000" indent="0">
              <a:buNone/>
            </a:pPr>
            <a:r>
              <a:rPr lang="de-DE" sz="1200" dirty="0"/>
              <a:t>Die Startseite zeigt die Übersicht des Portals. Rechts sehen Sie Ihre Aufgaben, die aktuell von Ihnen zu erledigen sind. Mittig sehen Sie die Fortschritte beim Onboarding-Prozess und </a:t>
            </a:r>
            <a:r>
              <a:rPr lang="de-DE" sz="1200"/>
              <a:t>welche weiteren Angaben noch von Ihnen fehlen. </a:t>
            </a:r>
          </a:p>
        </p:txBody>
      </p:sp>
      <p:pic>
        <p:nvPicPr>
          <p:cNvPr id="7" name="Grafik 6" descr="Ein Bild, das Text, Screenshot, Software, Computersymbol enthält.&#10;&#10;KI-generierte Inhalte können fehlerhaft sein.">
            <a:extLst>
              <a:ext uri="{FF2B5EF4-FFF2-40B4-BE49-F238E27FC236}">
                <a16:creationId xmlns:a16="http://schemas.microsoft.com/office/drawing/2014/main" id="{502A0441-D21B-340A-DF31-A3EA9EB7BBB3}"/>
              </a:ext>
            </a:extLst>
          </p:cNvPr>
          <p:cNvPicPr>
            <a:picLocks noChangeAspect="1"/>
          </p:cNvPicPr>
          <p:nvPr/>
        </p:nvPicPr>
        <p:blipFill>
          <a:blip r:embed="rId2"/>
          <a:stretch>
            <a:fillRect/>
          </a:stretch>
        </p:blipFill>
        <p:spPr>
          <a:xfrm>
            <a:off x="542813" y="1517092"/>
            <a:ext cx="8053810" cy="3086122"/>
          </a:xfrm>
          <a:prstGeom prst="rect">
            <a:avLst/>
          </a:prstGeom>
        </p:spPr>
      </p:pic>
    </p:spTree>
    <p:extLst>
      <p:ext uri="{BB962C8B-B14F-4D97-AF65-F5344CB8AC3E}">
        <p14:creationId xmlns:p14="http://schemas.microsoft.com/office/powerpoint/2010/main" val="701827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85D7B-B21B-BF4F-70F7-7E088DAB3F27}"/>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8A0E810-24AB-651A-42A1-DEC7E7D8DEA3}"/>
              </a:ext>
            </a:extLst>
          </p:cNvPr>
          <p:cNvSpPr>
            <a:spLocks noGrp="1"/>
          </p:cNvSpPr>
          <p:nvPr>
            <p:ph type="title"/>
          </p:nvPr>
        </p:nvSpPr>
        <p:spPr/>
        <p:txBody>
          <a:bodyPr/>
          <a:lstStyle/>
          <a:p>
            <a:r>
              <a:rPr lang="de-DE"/>
              <a:t>Was kann ich als Lieferant im Lieferantenportal machen?</a:t>
            </a:r>
          </a:p>
        </p:txBody>
      </p:sp>
      <p:sp>
        <p:nvSpPr>
          <p:cNvPr id="4" name="Textplatzhalter 3">
            <a:extLst>
              <a:ext uri="{FF2B5EF4-FFF2-40B4-BE49-F238E27FC236}">
                <a16:creationId xmlns:a16="http://schemas.microsoft.com/office/drawing/2014/main" id="{E3DBBA35-1EB7-3FBB-BC3B-BA34C5494E63}"/>
              </a:ext>
            </a:extLst>
          </p:cNvPr>
          <p:cNvSpPr>
            <a:spLocks noGrp="1"/>
          </p:cNvSpPr>
          <p:nvPr>
            <p:ph type="body" sz="quarter" idx="10"/>
          </p:nvPr>
        </p:nvSpPr>
        <p:spPr/>
        <p:txBody>
          <a:bodyPr/>
          <a:lstStyle/>
          <a:p>
            <a:r>
              <a:rPr lang="de-DE"/>
              <a:t>Stammdaten einsehen und bearbeiten</a:t>
            </a:r>
          </a:p>
        </p:txBody>
      </p:sp>
      <p:sp>
        <p:nvSpPr>
          <p:cNvPr id="6" name="Fußzeilenplatzhalter 5">
            <a:extLst>
              <a:ext uri="{FF2B5EF4-FFF2-40B4-BE49-F238E27FC236}">
                <a16:creationId xmlns:a16="http://schemas.microsoft.com/office/drawing/2014/main" id="{5BFCA6CA-E2F6-5500-29BB-8CDF0C54E608}"/>
              </a:ext>
            </a:extLst>
          </p:cNvPr>
          <p:cNvSpPr>
            <a:spLocks noGrp="1"/>
          </p:cNvSpPr>
          <p:nvPr>
            <p:ph type="ftr" sz="quarter" idx="3"/>
          </p:nvPr>
        </p:nvSpPr>
        <p:spPr/>
        <p:txBody>
          <a:bodyPr/>
          <a:lstStyle/>
          <a:p>
            <a:r>
              <a:rPr lang="de-DE"/>
              <a:t>Vorstellung des neuen Lieferantenportals</a:t>
            </a:r>
          </a:p>
        </p:txBody>
      </p:sp>
      <p:sp>
        <p:nvSpPr>
          <p:cNvPr id="14" name="Inhaltsplatzhalter 13">
            <a:extLst>
              <a:ext uri="{FF2B5EF4-FFF2-40B4-BE49-F238E27FC236}">
                <a16:creationId xmlns:a16="http://schemas.microsoft.com/office/drawing/2014/main" id="{2C18664C-8430-5A72-9B6F-92755F5C05B0}"/>
              </a:ext>
            </a:extLst>
          </p:cNvPr>
          <p:cNvSpPr>
            <a:spLocks noGrp="1"/>
          </p:cNvSpPr>
          <p:nvPr>
            <p:ph sz="quarter" idx="11"/>
          </p:nvPr>
        </p:nvSpPr>
        <p:spPr>
          <a:xfrm>
            <a:off x="307975" y="1005342"/>
            <a:ext cx="8529638" cy="3493634"/>
          </a:xfrm>
        </p:spPr>
        <p:txBody>
          <a:bodyPr/>
          <a:lstStyle/>
          <a:p>
            <a:pPr marL="27000" indent="0">
              <a:buNone/>
            </a:pPr>
            <a:r>
              <a:rPr lang="de-DE" sz="1200"/>
              <a:t>Auf unserem Lieferantenportal können Sie als Lieferant Ihre Stammdaten einsehen und ändern. Mit dem Klick auf Ihr Firmenprofil auf der Startseite gelangen Sie zu den Stammdaten.</a:t>
            </a:r>
          </a:p>
        </p:txBody>
      </p:sp>
      <p:pic>
        <p:nvPicPr>
          <p:cNvPr id="18" name="Grafik 17" descr="Ein Bild, das Text, Software, Computersymbol, Webseite enthält.&#10;&#10;KI-generierte Inhalte können fehlerhaft sein.">
            <a:extLst>
              <a:ext uri="{FF2B5EF4-FFF2-40B4-BE49-F238E27FC236}">
                <a16:creationId xmlns:a16="http://schemas.microsoft.com/office/drawing/2014/main" id="{0CCCA5E4-FF5B-D762-109A-01C750CDD7DA}"/>
              </a:ext>
            </a:extLst>
          </p:cNvPr>
          <p:cNvPicPr>
            <a:picLocks noChangeAspect="1"/>
          </p:cNvPicPr>
          <p:nvPr/>
        </p:nvPicPr>
        <p:blipFill>
          <a:blip r:embed="rId2"/>
          <a:stretch>
            <a:fillRect/>
          </a:stretch>
        </p:blipFill>
        <p:spPr>
          <a:xfrm>
            <a:off x="947059" y="1408593"/>
            <a:ext cx="6904702" cy="3195146"/>
          </a:xfrm>
          <a:prstGeom prst="rect">
            <a:avLst/>
          </a:prstGeom>
        </p:spPr>
      </p:pic>
    </p:spTree>
    <p:extLst>
      <p:ext uri="{BB962C8B-B14F-4D97-AF65-F5344CB8AC3E}">
        <p14:creationId xmlns:p14="http://schemas.microsoft.com/office/powerpoint/2010/main" val="1241967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91E89-E25A-06A4-80FE-0D9D543447A0}"/>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D21DC55-C79E-24C3-37FC-89AEB3AFCD34}"/>
              </a:ext>
            </a:extLst>
          </p:cNvPr>
          <p:cNvSpPr>
            <a:spLocks noGrp="1"/>
          </p:cNvSpPr>
          <p:nvPr>
            <p:ph type="title"/>
          </p:nvPr>
        </p:nvSpPr>
        <p:spPr/>
        <p:txBody>
          <a:bodyPr/>
          <a:lstStyle/>
          <a:p>
            <a:r>
              <a:rPr lang="de-DE"/>
              <a:t>Was kann ich als Lieferant im Lieferantenportal machen?</a:t>
            </a:r>
          </a:p>
        </p:txBody>
      </p:sp>
      <p:sp>
        <p:nvSpPr>
          <p:cNvPr id="4" name="Textplatzhalter 3">
            <a:extLst>
              <a:ext uri="{FF2B5EF4-FFF2-40B4-BE49-F238E27FC236}">
                <a16:creationId xmlns:a16="http://schemas.microsoft.com/office/drawing/2014/main" id="{DBEA70C7-04DF-2169-6BDF-4043BC01DBC2}"/>
              </a:ext>
            </a:extLst>
          </p:cNvPr>
          <p:cNvSpPr>
            <a:spLocks noGrp="1"/>
          </p:cNvSpPr>
          <p:nvPr>
            <p:ph type="body" sz="quarter" idx="10"/>
          </p:nvPr>
        </p:nvSpPr>
        <p:spPr/>
        <p:txBody>
          <a:bodyPr/>
          <a:lstStyle/>
          <a:p>
            <a:r>
              <a:rPr lang="de-DE" dirty="0"/>
              <a:t>Kontaktdaten einsehen und bearbeiten</a:t>
            </a:r>
          </a:p>
        </p:txBody>
      </p:sp>
      <p:sp>
        <p:nvSpPr>
          <p:cNvPr id="6" name="Fußzeilenplatzhalter 5">
            <a:extLst>
              <a:ext uri="{FF2B5EF4-FFF2-40B4-BE49-F238E27FC236}">
                <a16:creationId xmlns:a16="http://schemas.microsoft.com/office/drawing/2014/main" id="{70390820-AE9B-4277-CF27-FCABEF5FACFF}"/>
              </a:ext>
            </a:extLst>
          </p:cNvPr>
          <p:cNvSpPr>
            <a:spLocks noGrp="1"/>
          </p:cNvSpPr>
          <p:nvPr>
            <p:ph type="ftr" sz="quarter" idx="3"/>
          </p:nvPr>
        </p:nvSpPr>
        <p:spPr/>
        <p:txBody>
          <a:bodyPr/>
          <a:lstStyle/>
          <a:p>
            <a:r>
              <a:rPr lang="de-DE"/>
              <a:t>Vorstellung des neuen Lieferantenportals</a:t>
            </a:r>
          </a:p>
        </p:txBody>
      </p:sp>
      <p:sp>
        <p:nvSpPr>
          <p:cNvPr id="14" name="Inhaltsplatzhalter 13">
            <a:extLst>
              <a:ext uri="{FF2B5EF4-FFF2-40B4-BE49-F238E27FC236}">
                <a16:creationId xmlns:a16="http://schemas.microsoft.com/office/drawing/2014/main" id="{33AD559F-F829-356C-D90E-66210F3F2B0D}"/>
              </a:ext>
            </a:extLst>
          </p:cNvPr>
          <p:cNvSpPr>
            <a:spLocks noGrp="1"/>
          </p:cNvSpPr>
          <p:nvPr>
            <p:ph sz="quarter" idx="11"/>
          </p:nvPr>
        </p:nvSpPr>
        <p:spPr>
          <a:xfrm>
            <a:off x="307975" y="1005342"/>
            <a:ext cx="8529638" cy="3493634"/>
          </a:xfrm>
        </p:spPr>
        <p:txBody>
          <a:bodyPr/>
          <a:lstStyle/>
          <a:p>
            <a:pPr marL="27000" indent="0">
              <a:buNone/>
            </a:pPr>
            <a:r>
              <a:rPr lang="de-DE" sz="1200"/>
              <a:t>Kontaktdaten können hinzugefügt, geändert oder gelöscht werden. Zusätzlich sehen Sie die verantwortlichen Einkäufer bei der Stahl-Holding-Saar.</a:t>
            </a:r>
          </a:p>
        </p:txBody>
      </p:sp>
      <p:pic>
        <p:nvPicPr>
          <p:cNvPr id="7" name="Grafik 6" descr="Ein Bild, das Text, Screenshot, Software, Webseite enthält.&#10;&#10;KI-generierte Inhalte können fehlerhaft sein.">
            <a:extLst>
              <a:ext uri="{FF2B5EF4-FFF2-40B4-BE49-F238E27FC236}">
                <a16:creationId xmlns:a16="http://schemas.microsoft.com/office/drawing/2014/main" id="{852DA968-94C2-6204-AD8A-A92CD0E3848E}"/>
              </a:ext>
            </a:extLst>
          </p:cNvPr>
          <p:cNvPicPr>
            <a:picLocks noChangeAspect="1"/>
          </p:cNvPicPr>
          <p:nvPr/>
        </p:nvPicPr>
        <p:blipFill>
          <a:blip r:embed="rId2"/>
          <a:stretch>
            <a:fillRect/>
          </a:stretch>
        </p:blipFill>
        <p:spPr>
          <a:xfrm>
            <a:off x="306387" y="1811971"/>
            <a:ext cx="8387001" cy="1880375"/>
          </a:xfrm>
          <a:prstGeom prst="rect">
            <a:avLst/>
          </a:prstGeom>
        </p:spPr>
      </p:pic>
    </p:spTree>
    <p:extLst>
      <p:ext uri="{BB962C8B-B14F-4D97-AF65-F5344CB8AC3E}">
        <p14:creationId xmlns:p14="http://schemas.microsoft.com/office/powerpoint/2010/main" val="118465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24118-830E-BBB1-1CF0-CB7B20DCA6BC}"/>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22D51579-0CFD-846A-273C-A29C4CDBA16E}"/>
              </a:ext>
            </a:extLst>
          </p:cNvPr>
          <p:cNvSpPr>
            <a:spLocks noGrp="1"/>
          </p:cNvSpPr>
          <p:nvPr>
            <p:ph type="title"/>
          </p:nvPr>
        </p:nvSpPr>
        <p:spPr/>
        <p:txBody>
          <a:bodyPr/>
          <a:lstStyle/>
          <a:p>
            <a:r>
              <a:rPr lang="de-DE"/>
              <a:t>Was kann ich als Lieferant im Lieferantenportal machen?</a:t>
            </a:r>
          </a:p>
        </p:txBody>
      </p:sp>
      <p:sp>
        <p:nvSpPr>
          <p:cNvPr id="4" name="Textplatzhalter 3">
            <a:extLst>
              <a:ext uri="{FF2B5EF4-FFF2-40B4-BE49-F238E27FC236}">
                <a16:creationId xmlns:a16="http://schemas.microsoft.com/office/drawing/2014/main" id="{97DCD98E-1E55-256A-069D-2ADF9B06A3C6}"/>
              </a:ext>
            </a:extLst>
          </p:cNvPr>
          <p:cNvSpPr>
            <a:spLocks noGrp="1"/>
          </p:cNvSpPr>
          <p:nvPr>
            <p:ph type="body" sz="quarter" idx="10"/>
          </p:nvPr>
        </p:nvSpPr>
        <p:spPr/>
        <p:txBody>
          <a:bodyPr/>
          <a:lstStyle/>
          <a:p>
            <a:r>
              <a:rPr lang="de-DE"/>
              <a:t>Zertifikate und Dokumente hinzufügen</a:t>
            </a:r>
          </a:p>
        </p:txBody>
      </p:sp>
      <p:sp>
        <p:nvSpPr>
          <p:cNvPr id="6" name="Fußzeilenplatzhalter 5">
            <a:extLst>
              <a:ext uri="{FF2B5EF4-FFF2-40B4-BE49-F238E27FC236}">
                <a16:creationId xmlns:a16="http://schemas.microsoft.com/office/drawing/2014/main" id="{49E1BA4C-FC2D-2943-29D3-790281AF97C9}"/>
              </a:ext>
            </a:extLst>
          </p:cNvPr>
          <p:cNvSpPr>
            <a:spLocks noGrp="1"/>
          </p:cNvSpPr>
          <p:nvPr>
            <p:ph type="ftr" sz="quarter" idx="3"/>
          </p:nvPr>
        </p:nvSpPr>
        <p:spPr/>
        <p:txBody>
          <a:bodyPr/>
          <a:lstStyle/>
          <a:p>
            <a:r>
              <a:rPr lang="de-DE"/>
              <a:t>Vorstellung des neuen Lieferantenportals</a:t>
            </a:r>
          </a:p>
        </p:txBody>
      </p:sp>
      <p:sp>
        <p:nvSpPr>
          <p:cNvPr id="14" name="Inhaltsplatzhalter 13">
            <a:extLst>
              <a:ext uri="{FF2B5EF4-FFF2-40B4-BE49-F238E27FC236}">
                <a16:creationId xmlns:a16="http://schemas.microsoft.com/office/drawing/2014/main" id="{EBD5F925-3A17-A13F-6DCD-ACC7DBCEA2B4}"/>
              </a:ext>
            </a:extLst>
          </p:cNvPr>
          <p:cNvSpPr>
            <a:spLocks noGrp="1"/>
          </p:cNvSpPr>
          <p:nvPr>
            <p:ph sz="quarter" idx="11"/>
          </p:nvPr>
        </p:nvSpPr>
        <p:spPr>
          <a:xfrm>
            <a:off x="307975" y="1005342"/>
            <a:ext cx="8529638" cy="3493634"/>
          </a:xfrm>
        </p:spPr>
        <p:txBody>
          <a:bodyPr/>
          <a:lstStyle/>
          <a:p>
            <a:pPr marL="27000" indent="0">
              <a:buNone/>
            </a:pPr>
            <a:r>
              <a:rPr lang="de-DE" sz="1200"/>
              <a:t>Sie können viele Arten von Zertifikaten und Dokumenten mit uns teilen.</a:t>
            </a:r>
          </a:p>
        </p:txBody>
      </p:sp>
      <p:pic>
        <p:nvPicPr>
          <p:cNvPr id="7" name="Grafik 6" descr="Ein Bild, das Text, Software, Zahl, Screenshot enthält.&#10;&#10;KI-generierte Inhalte können fehlerhaft sein.">
            <a:extLst>
              <a:ext uri="{FF2B5EF4-FFF2-40B4-BE49-F238E27FC236}">
                <a16:creationId xmlns:a16="http://schemas.microsoft.com/office/drawing/2014/main" id="{DEF71BD3-ADAE-7148-CEBB-C5F5A24FB77D}"/>
              </a:ext>
            </a:extLst>
          </p:cNvPr>
          <p:cNvPicPr>
            <a:picLocks noChangeAspect="1"/>
          </p:cNvPicPr>
          <p:nvPr/>
        </p:nvPicPr>
        <p:blipFill>
          <a:blip r:embed="rId2"/>
          <a:stretch>
            <a:fillRect/>
          </a:stretch>
        </p:blipFill>
        <p:spPr>
          <a:xfrm>
            <a:off x="1031965" y="1258684"/>
            <a:ext cx="7367451" cy="3437627"/>
          </a:xfrm>
          <a:prstGeom prst="rect">
            <a:avLst/>
          </a:prstGeom>
        </p:spPr>
      </p:pic>
    </p:spTree>
    <p:extLst>
      <p:ext uri="{BB962C8B-B14F-4D97-AF65-F5344CB8AC3E}">
        <p14:creationId xmlns:p14="http://schemas.microsoft.com/office/powerpoint/2010/main" val="2956821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54DF8-1EFD-0631-5CF6-6E297E4AE364}"/>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573EBA30-B871-B3D5-D180-79D77163D5F9}"/>
              </a:ext>
            </a:extLst>
          </p:cNvPr>
          <p:cNvSpPr>
            <a:spLocks noGrp="1"/>
          </p:cNvSpPr>
          <p:nvPr>
            <p:ph type="title"/>
          </p:nvPr>
        </p:nvSpPr>
        <p:spPr/>
        <p:txBody>
          <a:bodyPr/>
          <a:lstStyle/>
          <a:p>
            <a:r>
              <a:rPr lang="de-DE"/>
              <a:t>Was kann ich als Lieferant im Lieferantenportal machen?</a:t>
            </a:r>
          </a:p>
        </p:txBody>
      </p:sp>
      <p:sp>
        <p:nvSpPr>
          <p:cNvPr id="4" name="Textplatzhalter 3">
            <a:extLst>
              <a:ext uri="{FF2B5EF4-FFF2-40B4-BE49-F238E27FC236}">
                <a16:creationId xmlns:a16="http://schemas.microsoft.com/office/drawing/2014/main" id="{0F3ED130-298D-1692-72DD-3538F661BFAE}"/>
              </a:ext>
            </a:extLst>
          </p:cNvPr>
          <p:cNvSpPr>
            <a:spLocks noGrp="1"/>
          </p:cNvSpPr>
          <p:nvPr>
            <p:ph type="body" sz="quarter" idx="10"/>
          </p:nvPr>
        </p:nvSpPr>
        <p:spPr>
          <a:xfrm>
            <a:off x="308283" y="578203"/>
            <a:ext cx="8522868" cy="282885"/>
          </a:xfrm>
        </p:spPr>
        <p:txBody>
          <a:bodyPr/>
          <a:lstStyle/>
          <a:p>
            <a:r>
              <a:rPr lang="de-DE"/>
              <a:t>Bankverbindungen aktualisieren</a:t>
            </a:r>
          </a:p>
        </p:txBody>
      </p:sp>
      <p:sp>
        <p:nvSpPr>
          <p:cNvPr id="6" name="Fußzeilenplatzhalter 5">
            <a:extLst>
              <a:ext uri="{FF2B5EF4-FFF2-40B4-BE49-F238E27FC236}">
                <a16:creationId xmlns:a16="http://schemas.microsoft.com/office/drawing/2014/main" id="{1455C402-B305-FEC2-4990-57A8ADF09959}"/>
              </a:ext>
            </a:extLst>
          </p:cNvPr>
          <p:cNvSpPr>
            <a:spLocks noGrp="1"/>
          </p:cNvSpPr>
          <p:nvPr>
            <p:ph type="ftr" sz="quarter" idx="3"/>
          </p:nvPr>
        </p:nvSpPr>
        <p:spPr/>
        <p:txBody>
          <a:bodyPr/>
          <a:lstStyle/>
          <a:p>
            <a:r>
              <a:rPr lang="de-DE"/>
              <a:t>Vorstellung des neuen Lieferantenportals</a:t>
            </a:r>
          </a:p>
        </p:txBody>
      </p:sp>
      <p:sp>
        <p:nvSpPr>
          <p:cNvPr id="14" name="Inhaltsplatzhalter 13">
            <a:extLst>
              <a:ext uri="{FF2B5EF4-FFF2-40B4-BE49-F238E27FC236}">
                <a16:creationId xmlns:a16="http://schemas.microsoft.com/office/drawing/2014/main" id="{54FB3E8A-A284-CCB6-95C4-2651D855CD9E}"/>
              </a:ext>
            </a:extLst>
          </p:cNvPr>
          <p:cNvSpPr>
            <a:spLocks noGrp="1"/>
          </p:cNvSpPr>
          <p:nvPr>
            <p:ph sz="quarter" idx="11"/>
          </p:nvPr>
        </p:nvSpPr>
        <p:spPr>
          <a:xfrm>
            <a:off x="307975" y="1005342"/>
            <a:ext cx="8529638" cy="3493634"/>
          </a:xfrm>
        </p:spPr>
        <p:txBody>
          <a:bodyPr/>
          <a:lstStyle/>
          <a:p>
            <a:pPr marL="27000" indent="0">
              <a:buNone/>
            </a:pPr>
            <a:r>
              <a:rPr lang="de-DE" sz="1200"/>
              <a:t>Halten Sie ganz einfach Ihre Bankverbindungen im Lieferantenportal aktuell.</a:t>
            </a:r>
          </a:p>
        </p:txBody>
      </p:sp>
      <p:pic>
        <p:nvPicPr>
          <p:cNvPr id="8" name="Grafik 7" descr="Ein Bild, das Text, Screenshot, Software enthält.&#10;&#10;KI-generierte Inhalte können fehlerhaft sein.">
            <a:extLst>
              <a:ext uri="{FF2B5EF4-FFF2-40B4-BE49-F238E27FC236}">
                <a16:creationId xmlns:a16="http://schemas.microsoft.com/office/drawing/2014/main" id="{E5CE0B7D-2655-7309-AE88-7F9F13D49F18}"/>
              </a:ext>
            </a:extLst>
          </p:cNvPr>
          <p:cNvPicPr>
            <a:picLocks noChangeAspect="1"/>
          </p:cNvPicPr>
          <p:nvPr/>
        </p:nvPicPr>
        <p:blipFill>
          <a:blip r:embed="rId2"/>
          <a:stretch>
            <a:fillRect/>
          </a:stretch>
        </p:blipFill>
        <p:spPr>
          <a:xfrm>
            <a:off x="326013" y="1350160"/>
            <a:ext cx="8535149" cy="2787998"/>
          </a:xfrm>
          <a:prstGeom prst="rect">
            <a:avLst/>
          </a:prstGeom>
        </p:spPr>
      </p:pic>
    </p:spTree>
    <p:extLst>
      <p:ext uri="{BB962C8B-B14F-4D97-AF65-F5344CB8AC3E}">
        <p14:creationId xmlns:p14="http://schemas.microsoft.com/office/powerpoint/2010/main" val="1452775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CEABC-2531-95BC-6CEF-6361F9E5694A}"/>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FE85719-719A-D6F7-89A3-57AC646BB53A}"/>
              </a:ext>
            </a:extLst>
          </p:cNvPr>
          <p:cNvSpPr>
            <a:spLocks noGrp="1"/>
          </p:cNvSpPr>
          <p:nvPr>
            <p:ph type="title"/>
          </p:nvPr>
        </p:nvSpPr>
        <p:spPr/>
        <p:txBody>
          <a:bodyPr/>
          <a:lstStyle/>
          <a:p>
            <a:r>
              <a:rPr lang="de-DE"/>
              <a:t>Was kann ich als Lieferant im Lieferantenportal machen?</a:t>
            </a:r>
          </a:p>
        </p:txBody>
      </p:sp>
      <p:sp>
        <p:nvSpPr>
          <p:cNvPr id="4" name="Textplatzhalter 3">
            <a:extLst>
              <a:ext uri="{FF2B5EF4-FFF2-40B4-BE49-F238E27FC236}">
                <a16:creationId xmlns:a16="http://schemas.microsoft.com/office/drawing/2014/main" id="{D31BDBED-10D9-E4D5-A1D9-0936471AC8E0}"/>
              </a:ext>
            </a:extLst>
          </p:cNvPr>
          <p:cNvSpPr>
            <a:spLocks noGrp="1"/>
          </p:cNvSpPr>
          <p:nvPr>
            <p:ph type="body" sz="quarter" idx="10"/>
          </p:nvPr>
        </p:nvSpPr>
        <p:spPr>
          <a:xfrm>
            <a:off x="308283" y="578203"/>
            <a:ext cx="8522868" cy="282885"/>
          </a:xfrm>
        </p:spPr>
        <p:txBody>
          <a:bodyPr/>
          <a:lstStyle/>
          <a:p>
            <a:r>
              <a:rPr lang="de-DE"/>
              <a:t>Warengruppen bearbeiten</a:t>
            </a:r>
          </a:p>
        </p:txBody>
      </p:sp>
      <p:sp>
        <p:nvSpPr>
          <p:cNvPr id="6" name="Fußzeilenplatzhalter 5">
            <a:extLst>
              <a:ext uri="{FF2B5EF4-FFF2-40B4-BE49-F238E27FC236}">
                <a16:creationId xmlns:a16="http://schemas.microsoft.com/office/drawing/2014/main" id="{F554E356-DCD6-CB04-91DF-BE204552784E}"/>
              </a:ext>
            </a:extLst>
          </p:cNvPr>
          <p:cNvSpPr>
            <a:spLocks noGrp="1"/>
          </p:cNvSpPr>
          <p:nvPr>
            <p:ph type="ftr" sz="quarter" idx="3"/>
          </p:nvPr>
        </p:nvSpPr>
        <p:spPr/>
        <p:txBody>
          <a:bodyPr/>
          <a:lstStyle/>
          <a:p>
            <a:r>
              <a:rPr lang="de-DE"/>
              <a:t>Vorstellung des neuen Lieferantenportals</a:t>
            </a:r>
          </a:p>
        </p:txBody>
      </p:sp>
      <p:sp>
        <p:nvSpPr>
          <p:cNvPr id="14" name="Inhaltsplatzhalter 13">
            <a:extLst>
              <a:ext uri="{FF2B5EF4-FFF2-40B4-BE49-F238E27FC236}">
                <a16:creationId xmlns:a16="http://schemas.microsoft.com/office/drawing/2014/main" id="{0ED65D54-3487-062B-1484-76A4E5FC7A31}"/>
              </a:ext>
            </a:extLst>
          </p:cNvPr>
          <p:cNvSpPr>
            <a:spLocks noGrp="1"/>
          </p:cNvSpPr>
          <p:nvPr>
            <p:ph sz="quarter" idx="11"/>
          </p:nvPr>
        </p:nvSpPr>
        <p:spPr>
          <a:xfrm>
            <a:off x="307975" y="1005342"/>
            <a:ext cx="8529638" cy="3493634"/>
          </a:xfrm>
        </p:spPr>
        <p:txBody>
          <a:bodyPr/>
          <a:lstStyle/>
          <a:p>
            <a:pPr marL="27000" indent="0">
              <a:buNone/>
            </a:pPr>
            <a:r>
              <a:rPr lang="de-DE" sz="1200"/>
              <a:t>Welche Warengruppen beliefern Sie zusätzlich? Teilen Sie es uns im Reiter Qualifizierungen anhand unserer Warengruppenstruktur mit.</a:t>
            </a:r>
          </a:p>
        </p:txBody>
      </p:sp>
      <p:pic>
        <p:nvPicPr>
          <p:cNvPr id="10" name="Grafik 9" descr="Ein Bild, das Screenshot, Text, Software, Computersymbol enthält.&#10;&#10;KI-generierte Inhalte können fehlerhaft sein.">
            <a:extLst>
              <a:ext uri="{FF2B5EF4-FFF2-40B4-BE49-F238E27FC236}">
                <a16:creationId xmlns:a16="http://schemas.microsoft.com/office/drawing/2014/main" id="{2A5FFBF1-D0DA-1928-8731-5B92E20D5F1B}"/>
              </a:ext>
            </a:extLst>
          </p:cNvPr>
          <p:cNvPicPr>
            <a:picLocks noChangeAspect="1"/>
          </p:cNvPicPr>
          <p:nvPr/>
        </p:nvPicPr>
        <p:blipFill>
          <a:blip r:embed="rId2"/>
          <a:stretch>
            <a:fillRect/>
          </a:stretch>
        </p:blipFill>
        <p:spPr>
          <a:xfrm>
            <a:off x="326013" y="1471885"/>
            <a:ext cx="7955838" cy="2728673"/>
          </a:xfrm>
          <a:prstGeom prst="rect">
            <a:avLst/>
          </a:prstGeom>
        </p:spPr>
      </p:pic>
    </p:spTree>
    <p:extLst>
      <p:ext uri="{BB962C8B-B14F-4D97-AF65-F5344CB8AC3E}">
        <p14:creationId xmlns:p14="http://schemas.microsoft.com/office/powerpoint/2010/main" val="948521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3195F-5AFF-2C24-A28E-DEEF93B10785}"/>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ABB41FB0-4122-604C-3646-28E40E3424BF}"/>
              </a:ext>
            </a:extLst>
          </p:cNvPr>
          <p:cNvSpPr>
            <a:spLocks noGrp="1"/>
          </p:cNvSpPr>
          <p:nvPr>
            <p:ph type="title"/>
          </p:nvPr>
        </p:nvSpPr>
        <p:spPr/>
        <p:txBody>
          <a:bodyPr/>
          <a:lstStyle/>
          <a:p>
            <a:r>
              <a:rPr lang="de-DE"/>
              <a:t>Was kann ich als Lieferant im Lieferantenportal machen?</a:t>
            </a:r>
          </a:p>
        </p:txBody>
      </p:sp>
      <p:sp>
        <p:nvSpPr>
          <p:cNvPr id="4" name="Textplatzhalter 3">
            <a:extLst>
              <a:ext uri="{FF2B5EF4-FFF2-40B4-BE49-F238E27FC236}">
                <a16:creationId xmlns:a16="http://schemas.microsoft.com/office/drawing/2014/main" id="{203C2995-37C3-8C4C-A492-A4F0FAD7A55B}"/>
              </a:ext>
            </a:extLst>
          </p:cNvPr>
          <p:cNvSpPr>
            <a:spLocks noGrp="1"/>
          </p:cNvSpPr>
          <p:nvPr>
            <p:ph type="body" sz="quarter" idx="10"/>
          </p:nvPr>
        </p:nvSpPr>
        <p:spPr>
          <a:xfrm>
            <a:off x="308283" y="578203"/>
            <a:ext cx="8522868" cy="282885"/>
          </a:xfrm>
        </p:spPr>
        <p:txBody>
          <a:bodyPr/>
          <a:lstStyle/>
          <a:p>
            <a:r>
              <a:rPr lang="de-DE"/>
              <a:t>Bestellungen einsehen und bestätigen</a:t>
            </a:r>
          </a:p>
        </p:txBody>
      </p:sp>
      <p:sp>
        <p:nvSpPr>
          <p:cNvPr id="6" name="Fußzeilenplatzhalter 5">
            <a:extLst>
              <a:ext uri="{FF2B5EF4-FFF2-40B4-BE49-F238E27FC236}">
                <a16:creationId xmlns:a16="http://schemas.microsoft.com/office/drawing/2014/main" id="{44829440-7CD2-3482-81E7-5E0DA3802981}"/>
              </a:ext>
            </a:extLst>
          </p:cNvPr>
          <p:cNvSpPr>
            <a:spLocks noGrp="1"/>
          </p:cNvSpPr>
          <p:nvPr>
            <p:ph type="ftr" sz="quarter" idx="3"/>
          </p:nvPr>
        </p:nvSpPr>
        <p:spPr/>
        <p:txBody>
          <a:bodyPr/>
          <a:lstStyle/>
          <a:p>
            <a:r>
              <a:rPr lang="de-DE"/>
              <a:t>Vorstellung des neuen Lieferantenportals</a:t>
            </a:r>
          </a:p>
        </p:txBody>
      </p:sp>
      <p:sp>
        <p:nvSpPr>
          <p:cNvPr id="14" name="Inhaltsplatzhalter 13">
            <a:extLst>
              <a:ext uri="{FF2B5EF4-FFF2-40B4-BE49-F238E27FC236}">
                <a16:creationId xmlns:a16="http://schemas.microsoft.com/office/drawing/2014/main" id="{64794761-C43D-DE27-8565-92816EA541C4}"/>
              </a:ext>
            </a:extLst>
          </p:cNvPr>
          <p:cNvSpPr>
            <a:spLocks noGrp="1"/>
          </p:cNvSpPr>
          <p:nvPr>
            <p:ph sz="quarter" idx="11"/>
          </p:nvPr>
        </p:nvSpPr>
        <p:spPr>
          <a:xfrm>
            <a:off x="307975" y="1005342"/>
            <a:ext cx="8529638" cy="3493634"/>
          </a:xfrm>
        </p:spPr>
        <p:txBody>
          <a:bodyPr/>
          <a:lstStyle/>
          <a:p>
            <a:pPr marL="27000" indent="0">
              <a:buNone/>
            </a:pPr>
            <a:r>
              <a:rPr lang="de-DE" sz="1200"/>
              <a:t>Sehen Sie aktuelle Bestellungen ein und bestätigen Sie diese. Auch abgeschlossene Bestellungen finden Sie hier.</a:t>
            </a:r>
          </a:p>
        </p:txBody>
      </p:sp>
      <p:pic>
        <p:nvPicPr>
          <p:cNvPr id="7" name="Grafik 6" descr="Ein Bild, das Text, Screenshot, Software, Computersymbol enthält.&#10;&#10;KI-generierte Inhalte können fehlerhaft sein.">
            <a:extLst>
              <a:ext uri="{FF2B5EF4-FFF2-40B4-BE49-F238E27FC236}">
                <a16:creationId xmlns:a16="http://schemas.microsoft.com/office/drawing/2014/main" id="{C3945B75-AE7E-8532-A394-6DFFDE48BDB4}"/>
              </a:ext>
            </a:extLst>
          </p:cNvPr>
          <p:cNvPicPr>
            <a:picLocks noChangeAspect="1"/>
          </p:cNvPicPr>
          <p:nvPr/>
        </p:nvPicPr>
        <p:blipFill>
          <a:blip r:embed="rId2"/>
          <a:stretch>
            <a:fillRect/>
          </a:stretch>
        </p:blipFill>
        <p:spPr>
          <a:xfrm>
            <a:off x="1076162" y="1303177"/>
            <a:ext cx="6987109" cy="3262120"/>
          </a:xfrm>
          <a:prstGeom prst="rect">
            <a:avLst/>
          </a:prstGeom>
        </p:spPr>
      </p:pic>
    </p:spTree>
    <p:extLst>
      <p:ext uri="{BB962C8B-B14F-4D97-AF65-F5344CB8AC3E}">
        <p14:creationId xmlns:p14="http://schemas.microsoft.com/office/powerpoint/2010/main" val="2928767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3829E-6EFA-1E7A-0C72-B0A69E07FC7A}"/>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50DDEF49-14B2-0325-7BDA-98BFB496AADF}"/>
              </a:ext>
            </a:extLst>
          </p:cNvPr>
          <p:cNvSpPr>
            <a:spLocks noGrp="1"/>
          </p:cNvSpPr>
          <p:nvPr>
            <p:ph type="title"/>
          </p:nvPr>
        </p:nvSpPr>
        <p:spPr/>
        <p:txBody>
          <a:bodyPr/>
          <a:lstStyle/>
          <a:p>
            <a:r>
              <a:rPr lang="de-DE"/>
              <a:t>Was kann ich als Lieferant im Lieferantenportal machen?</a:t>
            </a:r>
          </a:p>
        </p:txBody>
      </p:sp>
      <p:sp>
        <p:nvSpPr>
          <p:cNvPr id="4" name="Textplatzhalter 3">
            <a:extLst>
              <a:ext uri="{FF2B5EF4-FFF2-40B4-BE49-F238E27FC236}">
                <a16:creationId xmlns:a16="http://schemas.microsoft.com/office/drawing/2014/main" id="{11456752-8550-9DE8-461A-02632C02DAE0}"/>
              </a:ext>
            </a:extLst>
          </p:cNvPr>
          <p:cNvSpPr>
            <a:spLocks noGrp="1"/>
          </p:cNvSpPr>
          <p:nvPr>
            <p:ph type="body" sz="quarter" idx="10"/>
          </p:nvPr>
        </p:nvSpPr>
        <p:spPr>
          <a:xfrm>
            <a:off x="308283" y="578203"/>
            <a:ext cx="8522868" cy="282885"/>
          </a:xfrm>
        </p:spPr>
        <p:txBody>
          <a:bodyPr/>
          <a:lstStyle/>
          <a:p>
            <a:r>
              <a:rPr lang="de-DE"/>
              <a:t>Katalogverwaltung</a:t>
            </a:r>
          </a:p>
        </p:txBody>
      </p:sp>
      <p:sp>
        <p:nvSpPr>
          <p:cNvPr id="6" name="Fußzeilenplatzhalter 5">
            <a:extLst>
              <a:ext uri="{FF2B5EF4-FFF2-40B4-BE49-F238E27FC236}">
                <a16:creationId xmlns:a16="http://schemas.microsoft.com/office/drawing/2014/main" id="{F51691E2-4497-6634-3219-D5520A38699C}"/>
              </a:ext>
            </a:extLst>
          </p:cNvPr>
          <p:cNvSpPr>
            <a:spLocks noGrp="1"/>
          </p:cNvSpPr>
          <p:nvPr>
            <p:ph type="ftr" sz="quarter" idx="3"/>
          </p:nvPr>
        </p:nvSpPr>
        <p:spPr/>
        <p:txBody>
          <a:bodyPr/>
          <a:lstStyle/>
          <a:p>
            <a:r>
              <a:rPr lang="de-DE"/>
              <a:t>Vorstellung des neuen Lieferantenportals</a:t>
            </a:r>
          </a:p>
        </p:txBody>
      </p:sp>
      <p:sp>
        <p:nvSpPr>
          <p:cNvPr id="14" name="Inhaltsplatzhalter 13">
            <a:extLst>
              <a:ext uri="{FF2B5EF4-FFF2-40B4-BE49-F238E27FC236}">
                <a16:creationId xmlns:a16="http://schemas.microsoft.com/office/drawing/2014/main" id="{24643008-273C-DE84-BD5C-D36DC0F775DF}"/>
              </a:ext>
            </a:extLst>
          </p:cNvPr>
          <p:cNvSpPr>
            <a:spLocks noGrp="1"/>
          </p:cNvSpPr>
          <p:nvPr>
            <p:ph sz="quarter" idx="11"/>
          </p:nvPr>
        </p:nvSpPr>
        <p:spPr>
          <a:xfrm>
            <a:off x="307975" y="1005342"/>
            <a:ext cx="8529638" cy="3493634"/>
          </a:xfrm>
        </p:spPr>
        <p:txBody>
          <a:bodyPr/>
          <a:lstStyle/>
          <a:p>
            <a:pPr marL="27000" indent="0">
              <a:buNone/>
            </a:pPr>
            <a:r>
              <a:rPr lang="de-DE" sz="1200"/>
              <a:t>Unser Lieferantenportal bietet Ihnen die Möglichkeit, Kataloge anzubinden und zu verwalten.</a:t>
            </a:r>
          </a:p>
        </p:txBody>
      </p:sp>
      <p:pic>
        <p:nvPicPr>
          <p:cNvPr id="8" name="Grafik 7" descr="Ein Bild, das Text, Screenshot, Zahl, Software enthält.&#10;&#10;KI-generierte Inhalte können fehlerhaft sein.">
            <a:extLst>
              <a:ext uri="{FF2B5EF4-FFF2-40B4-BE49-F238E27FC236}">
                <a16:creationId xmlns:a16="http://schemas.microsoft.com/office/drawing/2014/main" id="{58A71047-A9F1-5807-BA3F-AFA9AB763725}"/>
              </a:ext>
            </a:extLst>
          </p:cNvPr>
          <p:cNvPicPr>
            <a:picLocks noChangeAspect="1"/>
          </p:cNvPicPr>
          <p:nvPr/>
        </p:nvPicPr>
        <p:blipFill>
          <a:blip r:embed="rId2"/>
          <a:stretch>
            <a:fillRect/>
          </a:stretch>
        </p:blipFill>
        <p:spPr>
          <a:xfrm>
            <a:off x="1031990" y="1274113"/>
            <a:ext cx="7075453" cy="3329625"/>
          </a:xfrm>
          <a:prstGeom prst="rect">
            <a:avLst/>
          </a:prstGeom>
        </p:spPr>
      </p:pic>
    </p:spTree>
    <p:extLst>
      <p:ext uri="{BB962C8B-B14F-4D97-AF65-F5344CB8AC3E}">
        <p14:creationId xmlns:p14="http://schemas.microsoft.com/office/powerpoint/2010/main" val="3994141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73161-7C1E-CBFE-D897-24B25810A072}"/>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D776B77C-22BA-277E-B8B8-191C74FF0B8C}"/>
              </a:ext>
            </a:extLst>
          </p:cNvPr>
          <p:cNvSpPr>
            <a:spLocks noGrp="1"/>
          </p:cNvSpPr>
          <p:nvPr>
            <p:ph type="title"/>
          </p:nvPr>
        </p:nvSpPr>
        <p:spPr/>
        <p:txBody>
          <a:bodyPr/>
          <a:lstStyle/>
          <a:p>
            <a:r>
              <a:rPr lang="de-DE"/>
              <a:t>Was kann ich als Lieferant im Lieferantenportal machen?</a:t>
            </a:r>
          </a:p>
        </p:txBody>
      </p:sp>
      <p:sp>
        <p:nvSpPr>
          <p:cNvPr id="4" name="Textplatzhalter 3">
            <a:extLst>
              <a:ext uri="{FF2B5EF4-FFF2-40B4-BE49-F238E27FC236}">
                <a16:creationId xmlns:a16="http://schemas.microsoft.com/office/drawing/2014/main" id="{9C3D61B9-BB4D-6F14-79D0-357CCB0221B4}"/>
              </a:ext>
            </a:extLst>
          </p:cNvPr>
          <p:cNvSpPr>
            <a:spLocks noGrp="1"/>
          </p:cNvSpPr>
          <p:nvPr>
            <p:ph type="body" sz="quarter" idx="10"/>
          </p:nvPr>
        </p:nvSpPr>
        <p:spPr>
          <a:xfrm>
            <a:off x="308283" y="578203"/>
            <a:ext cx="8522868" cy="282885"/>
          </a:xfrm>
        </p:spPr>
        <p:txBody>
          <a:bodyPr/>
          <a:lstStyle/>
          <a:p>
            <a:r>
              <a:rPr lang="de-DE"/>
              <a:t>Vertragsverwaltung</a:t>
            </a:r>
          </a:p>
        </p:txBody>
      </p:sp>
      <p:sp>
        <p:nvSpPr>
          <p:cNvPr id="6" name="Fußzeilenplatzhalter 5">
            <a:extLst>
              <a:ext uri="{FF2B5EF4-FFF2-40B4-BE49-F238E27FC236}">
                <a16:creationId xmlns:a16="http://schemas.microsoft.com/office/drawing/2014/main" id="{53C47467-84C7-FF22-CE6B-DC4BC55703B2}"/>
              </a:ext>
            </a:extLst>
          </p:cNvPr>
          <p:cNvSpPr>
            <a:spLocks noGrp="1"/>
          </p:cNvSpPr>
          <p:nvPr>
            <p:ph type="ftr" sz="quarter" idx="3"/>
          </p:nvPr>
        </p:nvSpPr>
        <p:spPr/>
        <p:txBody>
          <a:bodyPr/>
          <a:lstStyle/>
          <a:p>
            <a:r>
              <a:rPr lang="de-DE"/>
              <a:t>Vorstellung des neuen Lieferantenportals</a:t>
            </a:r>
          </a:p>
        </p:txBody>
      </p:sp>
      <p:sp>
        <p:nvSpPr>
          <p:cNvPr id="14" name="Inhaltsplatzhalter 13">
            <a:extLst>
              <a:ext uri="{FF2B5EF4-FFF2-40B4-BE49-F238E27FC236}">
                <a16:creationId xmlns:a16="http://schemas.microsoft.com/office/drawing/2014/main" id="{E2B14951-2A23-1CC7-4215-4CA0FE068D52}"/>
              </a:ext>
            </a:extLst>
          </p:cNvPr>
          <p:cNvSpPr>
            <a:spLocks noGrp="1"/>
          </p:cNvSpPr>
          <p:nvPr>
            <p:ph sz="quarter" idx="11"/>
          </p:nvPr>
        </p:nvSpPr>
        <p:spPr>
          <a:xfrm>
            <a:off x="307975" y="1005342"/>
            <a:ext cx="8529638" cy="3493634"/>
          </a:xfrm>
        </p:spPr>
        <p:txBody>
          <a:bodyPr/>
          <a:lstStyle/>
          <a:p>
            <a:pPr marL="27000" indent="0">
              <a:buNone/>
            </a:pPr>
            <a:r>
              <a:rPr lang="de-DE" sz="1200" dirty="0"/>
              <a:t>Alle mit uns geschlossenen Verträge stehen Ihnen im Lieferantenportal zentral zur Verfügung und können dort jederzeit eingesehen werden.</a:t>
            </a:r>
          </a:p>
        </p:txBody>
      </p:sp>
      <p:pic>
        <p:nvPicPr>
          <p:cNvPr id="7" name="Grafik 6" descr="Ein Bild, das Screenshot, Text, Software enthält.&#10;&#10;KI-generierte Inhalte können fehlerhaft sein.">
            <a:extLst>
              <a:ext uri="{FF2B5EF4-FFF2-40B4-BE49-F238E27FC236}">
                <a16:creationId xmlns:a16="http://schemas.microsoft.com/office/drawing/2014/main" id="{EADF120A-7F6A-A4E2-49BF-170157F3DF50}"/>
              </a:ext>
            </a:extLst>
          </p:cNvPr>
          <p:cNvPicPr>
            <a:picLocks noChangeAspect="1"/>
          </p:cNvPicPr>
          <p:nvPr/>
        </p:nvPicPr>
        <p:blipFill>
          <a:blip r:embed="rId2"/>
          <a:stretch>
            <a:fillRect/>
          </a:stretch>
        </p:blipFill>
        <p:spPr>
          <a:xfrm>
            <a:off x="1130550" y="1409143"/>
            <a:ext cx="6878333" cy="3234087"/>
          </a:xfrm>
          <a:prstGeom prst="rect">
            <a:avLst/>
          </a:prstGeom>
        </p:spPr>
      </p:pic>
    </p:spTree>
    <p:extLst>
      <p:ext uri="{BB962C8B-B14F-4D97-AF65-F5344CB8AC3E}">
        <p14:creationId xmlns:p14="http://schemas.microsoft.com/office/powerpoint/2010/main" val="2793485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B9335-6E48-2B77-C5B0-EBAF0951BBC6}"/>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591B0859-C18C-9155-3B25-E88D95D7A9B2}"/>
              </a:ext>
            </a:extLst>
          </p:cNvPr>
          <p:cNvSpPr>
            <a:spLocks noGrp="1"/>
          </p:cNvSpPr>
          <p:nvPr>
            <p:ph type="title"/>
          </p:nvPr>
        </p:nvSpPr>
        <p:spPr/>
        <p:txBody>
          <a:bodyPr/>
          <a:lstStyle/>
          <a:p>
            <a:r>
              <a:rPr lang="de-DE"/>
              <a:t>Was kann ich als Lieferant im Lieferantenportal machen?</a:t>
            </a:r>
          </a:p>
        </p:txBody>
      </p:sp>
      <p:sp>
        <p:nvSpPr>
          <p:cNvPr id="4" name="Textplatzhalter 3">
            <a:extLst>
              <a:ext uri="{FF2B5EF4-FFF2-40B4-BE49-F238E27FC236}">
                <a16:creationId xmlns:a16="http://schemas.microsoft.com/office/drawing/2014/main" id="{7AB3359E-508A-4BDE-3F76-47A698F6DE21}"/>
              </a:ext>
            </a:extLst>
          </p:cNvPr>
          <p:cNvSpPr>
            <a:spLocks noGrp="1"/>
          </p:cNvSpPr>
          <p:nvPr>
            <p:ph type="body" sz="quarter" idx="10"/>
          </p:nvPr>
        </p:nvSpPr>
        <p:spPr>
          <a:xfrm>
            <a:off x="308283" y="578203"/>
            <a:ext cx="8522868" cy="282885"/>
          </a:xfrm>
        </p:spPr>
        <p:txBody>
          <a:bodyPr/>
          <a:lstStyle/>
          <a:p>
            <a:r>
              <a:rPr lang="de-DE"/>
              <a:t>Ausschreibungen und Anfragen</a:t>
            </a:r>
          </a:p>
        </p:txBody>
      </p:sp>
      <p:sp>
        <p:nvSpPr>
          <p:cNvPr id="6" name="Fußzeilenplatzhalter 5">
            <a:extLst>
              <a:ext uri="{FF2B5EF4-FFF2-40B4-BE49-F238E27FC236}">
                <a16:creationId xmlns:a16="http://schemas.microsoft.com/office/drawing/2014/main" id="{BAC8E98C-D499-90A3-CB82-D4C379CAB38B}"/>
              </a:ext>
            </a:extLst>
          </p:cNvPr>
          <p:cNvSpPr>
            <a:spLocks noGrp="1"/>
          </p:cNvSpPr>
          <p:nvPr>
            <p:ph type="ftr" sz="quarter" idx="3"/>
          </p:nvPr>
        </p:nvSpPr>
        <p:spPr/>
        <p:txBody>
          <a:bodyPr/>
          <a:lstStyle/>
          <a:p>
            <a:r>
              <a:rPr lang="de-DE"/>
              <a:t>Vorstellung des neuen Lieferantenportals</a:t>
            </a:r>
          </a:p>
        </p:txBody>
      </p:sp>
      <p:sp>
        <p:nvSpPr>
          <p:cNvPr id="14" name="Inhaltsplatzhalter 13">
            <a:extLst>
              <a:ext uri="{FF2B5EF4-FFF2-40B4-BE49-F238E27FC236}">
                <a16:creationId xmlns:a16="http://schemas.microsoft.com/office/drawing/2014/main" id="{02C6F11A-4690-B72F-496C-2A1B5AAC489F}"/>
              </a:ext>
            </a:extLst>
          </p:cNvPr>
          <p:cNvSpPr>
            <a:spLocks noGrp="1"/>
          </p:cNvSpPr>
          <p:nvPr>
            <p:ph sz="quarter" idx="11"/>
          </p:nvPr>
        </p:nvSpPr>
        <p:spPr>
          <a:xfrm>
            <a:off x="307975" y="1005342"/>
            <a:ext cx="8529638" cy="3493634"/>
          </a:xfrm>
        </p:spPr>
        <p:txBody>
          <a:bodyPr/>
          <a:lstStyle/>
          <a:p>
            <a:pPr marL="27000" indent="0">
              <a:buNone/>
            </a:pPr>
            <a:r>
              <a:rPr lang="de-DE" sz="1200"/>
              <a:t>Ausschreibungen und Anfragen, für die Sie ausgewählt wurden, sind im Lieferantenportal verfügbar. Sie können hierüber Angebote abgeben oder ablehnen.</a:t>
            </a:r>
          </a:p>
        </p:txBody>
      </p:sp>
      <p:pic>
        <p:nvPicPr>
          <p:cNvPr id="7" name="Grafik 6" descr="Ein Bild, das Text, Screenshot, Software, Zahl enthält.&#10;&#10;KI-generierte Inhalte können fehlerhaft sein.">
            <a:extLst>
              <a:ext uri="{FF2B5EF4-FFF2-40B4-BE49-F238E27FC236}">
                <a16:creationId xmlns:a16="http://schemas.microsoft.com/office/drawing/2014/main" id="{7A4EB4D3-032B-FD1E-36A7-D995AB2F9183}"/>
              </a:ext>
            </a:extLst>
          </p:cNvPr>
          <p:cNvPicPr>
            <a:picLocks noChangeAspect="1"/>
          </p:cNvPicPr>
          <p:nvPr/>
        </p:nvPicPr>
        <p:blipFill>
          <a:blip r:embed="rId2"/>
          <a:stretch>
            <a:fillRect/>
          </a:stretch>
        </p:blipFill>
        <p:spPr>
          <a:xfrm>
            <a:off x="1128793" y="1423852"/>
            <a:ext cx="6763947" cy="3198152"/>
          </a:xfrm>
          <a:prstGeom prst="rect">
            <a:avLst/>
          </a:prstGeom>
        </p:spPr>
      </p:pic>
    </p:spTree>
    <p:extLst>
      <p:ext uri="{BB962C8B-B14F-4D97-AF65-F5344CB8AC3E}">
        <p14:creationId xmlns:p14="http://schemas.microsoft.com/office/powerpoint/2010/main" val="610892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99811-2936-44BD-AFE1-FF133018A0C8}"/>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3B28981C-3828-1046-711F-C748AD51040E}"/>
              </a:ext>
            </a:extLst>
          </p:cNvPr>
          <p:cNvSpPr>
            <a:spLocks noGrp="1"/>
          </p:cNvSpPr>
          <p:nvPr>
            <p:ph type="title"/>
          </p:nvPr>
        </p:nvSpPr>
        <p:spPr/>
        <p:txBody>
          <a:bodyPr/>
          <a:lstStyle/>
          <a:p>
            <a:r>
              <a:rPr lang="de-DE"/>
              <a:t>Hilfe und Support</a:t>
            </a:r>
          </a:p>
        </p:txBody>
      </p:sp>
      <p:sp>
        <p:nvSpPr>
          <p:cNvPr id="6" name="Fußzeilenplatzhalter 5">
            <a:extLst>
              <a:ext uri="{FF2B5EF4-FFF2-40B4-BE49-F238E27FC236}">
                <a16:creationId xmlns:a16="http://schemas.microsoft.com/office/drawing/2014/main" id="{01B8EF27-5D42-8DA7-327F-A89C1362A257}"/>
              </a:ext>
            </a:extLst>
          </p:cNvPr>
          <p:cNvSpPr>
            <a:spLocks noGrp="1"/>
          </p:cNvSpPr>
          <p:nvPr>
            <p:ph type="ftr" sz="quarter" idx="3"/>
          </p:nvPr>
        </p:nvSpPr>
        <p:spPr/>
        <p:txBody>
          <a:bodyPr/>
          <a:lstStyle/>
          <a:p>
            <a:r>
              <a:rPr lang="de-DE"/>
              <a:t>Vorstellung des neuen Lieferantenportals</a:t>
            </a:r>
          </a:p>
        </p:txBody>
      </p:sp>
      <p:sp>
        <p:nvSpPr>
          <p:cNvPr id="14" name="Inhaltsplatzhalter 13">
            <a:extLst>
              <a:ext uri="{FF2B5EF4-FFF2-40B4-BE49-F238E27FC236}">
                <a16:creationId xmlns:a16="http://schemas.microsoft.com/office/drawing/2014/main" id="{8EBB268E-4190-9142-4E81-261850957D70}"/>
              </a:ext>
            </a:extLst>
          </p:cNvPr>
          <p:cNvSpPr>
            <a:spLocks noGrp="1"/>
          </p:cNvSpPr>
          <p:nvPr>
            <p:ph sz="quarter" idx="11"/>
          </p:nvPr>
        </p:nvSpPr>
        <p:spPr>
          <a:xfrm>
            <a:off x="307975" y="1005342"/>
            <a:ext cx="8529638" cy="3493634"/>
          </a:xfrm>
        </p:spPr>
        <p:txBody>
          <a:bodyPr/>
          <a:lstStyle/>
          <a:p>
            <a:pPr marL="27000" indent="0">
              <a:buNone/>
            </a:pPr>
            <a:r>
              <a:rPr lang="de-DE" sz="1200"/>
              <a:t>Bei Fragen rund um den Einkaufsprozess wenden Sie sich gerne an den verantwortlichen Einkäufer. Bei technischen Fragen hilft Ihnen unser Supportteam über E-Mail oder Telefon weiter.</a:t>
            </a:r>
          </a:p>
          <a:p>
            <a:pPr marL="27000" indent="0">
              <a:buNone/>
            </a:pPr>
            <a:endParaRPr lang="de-DE" sz="1200"/>
          </a:p>
          <a:p>
            <a:pPr marL="27000" indent="0">
              <a:buNone/>
            </a:pPr>
            <a:endParaRPr lang="de-DE" sz="1200"/>
          </a:p>
        </p:txBody>
      </p:sp>
      <p:graphicFrame>
        <p:nvGraphicFramePr>
          <p:cNvPr id="2" name="Tabelle 1">
            <a:extLst>
              <a:ext uri="{FF2B5EF4-FFF2-40B4-BE49-F238E27FC236}">
                <a16:creationId xmlns:a16="http://schemas.microsoft.com/office/drawing/2014/main" id="{17BD638B-4BD3-54AB-2532-CA2CCB95CF49}"/>
              </a:ext>
            </a:extLst>
          </p:cNvPr>
          <p:cNvGraphicFramePr>
            <a:graphicFrameLocks noGrp="1"/>
          </p:cNvGraphicFramePr>
          <p:nvPr>
            <p:extLst>
              <p:ext uri="{D42A27DB-BD31-4B8C-83A1-F6EECF244321}">
                <p14:modId xmlns:p14="http://schemas.microsoft.com/office/powerpoint/2010/main" val="2568765569"/>
              </p:ext>
            </p:extLst>
          </p:nvPr>
        </p:nvGraphicFramePr>
        <p:xfrm>
          <a:off x="2692322" y="1863884"/>
          <a:ext cx="3159838" cy="1360170"/>
        </p:xfrm>
        <a:graphic>
          <a:graphicData uri="http://schemas.openxmlformats.org/drawingml/2006/table">
            <a:tbl>
              <a:tblPr/>
              <a:tblGrid>
                <a:gridCol w="3159838">
                  <a:extLst>
                    <a:ext uri="{9D8B030D-6E8A-4147-A177-3AD203B41FA5}">
                      <a16:colId xmlns:a16="http://schemas.microsoft.com/office/drawing/2014/main" val="4052201617"/>
                    </a:ext>
                  </a:extLst>
                </a:gridCol>
              </a:tblGrid>
              <a:tr h="323320">
                <a:tc>
                  <a:txBody>
                    <a:bodyPr/>
                    <a:lstStyle/>
                    <a:p>
                      <a:pPr fontAlgn="t"/>
                      <a:r>
                        <a:rPr lang="de-DE" b="1" u="none" strike="noStrike" dirty="0">
                          <a:solidFill>
                            <a:schemeClr val="tx1"/>
                          </a:solidFill>
                          <a:effectLst/>
                          <a:hlinkClick r:id="rId2">
                            <a:extLst>
                              <a:ext uri="{A12FA001-AC4F-418D-AE19-62706E023703}">
                                <ahyp:hlinkClr xmlns:ahyp="http://schemas.microsoft.com/office/drawing/2018/hyperlinkcolor" val="tx"/>
                              </a:ext>
                            </a:extLst>
                          </a:hlinkClick>
                        </a:rPr>
                        <a:t>hilfe.ek-suite@stahl-holding-saar.de</a:t>
                      </a:r>
                      <a:br>
                        <a:rPr lang="de-DE" dirty="0">
                          <a:effectLst/>
                        </a:rPr>
                      </a:br>
                      <a:r>
                        <a:rPr lang="de-DE" dirty="0">
                          <a:effectLst/>
                        </a:rPr>
                        <a:t> </a:t>
                      </a:r>
                    </a:p>
                  </a:txBody>
                  <a:tcPr>
                    <a:lnL>
                      <a:noFill/>
                    </a:lnL>
                    <a:lnR>
                      <a:noFill/>
                    </a:lnR>
                    <a:lnT>
                      <a:noFill/>
                    </a:lnT>
                    <a:lnB>
                      <a:noFill/>
                    </a:lnB>
                    <a:solidFill>
                      <a:srgbClr val="FFFFFF"/>
                    </a:solidFill>
                  </a:tcPr>
                </a:tc>
                <a:extLst>
                  <a:ext uri="{0D108BD9-81ED-4DB2-BD59-A6C34878D82A}">
                    <a16:rowId xmlns:a16="http://schemas.microsoft.com/office/drawing/2014/main" val="1293539975"/>
                  </a:ext>
                </a:extLst>
              </a:tr>
              <a:tr h="183705">
                <a:tc>
                  <a:txBody>
                    <a:bodyPr/>
                    <a:lstStyle/>
                    <a:p>
                      <a:pPr fontAlgn="t">
                        <a:lnSpc>
                          <a:spcPts val="1500"/>
                        </a:lnSpc>
                        <a:buNone/>
                      </a:pPr>
                      <a:r>
                        <a:rPr lang="de-DE">
                          <a:effectLst/>
                        </a:rPr>
                        <a:t>                           oder</a:t>
                      </a:r>
                    </a:p>
                  </a:txBody>
                  <a:tcPr>
                    <a:lnL>
                      <a:noFill/>
                    </a:lnL>
                    <a:lnR>
                      <a:noFill/>
                    </a:lnR>
                    <a:lnT>
                      <a:noFill/>
                    </a:lnT>
                    <a:lnB>
                      <a:noFill/>
                    </a:lnB>
                    <a:solidFill>
                      <a:srgbClr val="FFFFFF"/>
                    </a:solidFill>
                  </a:tcPr>
                </a:tc>
                <a:extLst>
                  <a:ext uri="{0D108BD9-81ED-4DB2-BD59-A6C34878D82A}">
                    <a16:rowId xmlns:a16="http://schemas.microsoft.com/office/drawing/2014/main" val="1528993872"/>
                  </a:ext>
                </a:extLst>
              </a:tr>
              <a:tr h="183705">
                <a:tc>
                  <a:txBody>
                    <a:bodyPr/>
                    <a:lstStyle/>
                    <a:p>
                      <a:pPr fontAlgn="t">
                        <a:lnSpc>
                          <a:spcPts val="1500"/>
                        </a:lnSpc>
                        <a:buNone/>
                      </a:pPr>
                      <a:endParaRPr lang="de-DE">
                        <a:effectLst/>
                      </a:endParaRPr>
                    </a:p>
                  </a:txBody>
                  <a:tcPr>
                    <a:lnL>
                      <a:noFill/>
                    </a:lnL>
                    <a:lnR>
                      <a:noFill/>
                    </a:lnR>
                    <a:lnT>
                      <a:noFill/>
                    </a:lnT>
                    <a:lnB>
                      <a:noFill/>
                    </a:lnB>
                    <a:solidFill>
                      <a:srgbClr val="FFFFFF"/>
                    </a:solidFill>
                  </a:tcPr>
                </a:tc>
                <a:extLst>
                  <a:ext uri="{0D108BD9-81ED-4DB2-BD59-A6C34878D82A}">
                    <a16:rowId xmlns:a16="http://schemas.microsoft.com/office/drawing/2014/main" val="356638067"/>
                  </a:ext>
                </a:extLst>
              </a:tr>
              <a:tr h="183705">
                <a:tc>
                  <a:txBody>
                    <a:bodyPr/>
                    <a:lstStyle/>
                    <a:p>
                      <a:pPr fontAlgn="t">
                        <a:lnSpc>
                          <a:spcPts val="1500"/>
                        </a:lnSpc>
                        <a:buNone/>
                      </a:pPr>
                      <a:r>
                        <a:rPr lang="de-DE" dirty="0">
                          <a:effectLst/>
                        </a:rPr>
                        <a:t>               06898 / 10 - 4864</a:t>
                      </a:r>
                    </a:p>
                  </a:txBody>
                  <a:tcPr>
                    <a:lnL>
                      <a:noFill/>
                    </a:lnL>
                    <a:lnR>
                      <a:noFill/>
                    </a:lnR>
                    <a:lnT>
                      <a:noFill/>
                    </a:lnT>
                    <a:lnB>
                      <a:noFill/>
                    </a:lnB>
                    <a:solidFill>
                      <a:srgbClr val="FFFFFF"/>
                    </a:solidFill>
                  </a:tcPr>
                </a:tc>
                <a:extLst>
                  <a:ext uri="{0D108BD9-81ED-4DB2-BD59-A6C34878D82A}">
                    <a16:rowId xmlns:a16="http://schemas.microsoft.com/office/drawing/2014/main" val="973060167"/>
                  </a:ext>
                </a:extLst>
              </a:tr>
            </a:tbl>
          </a:graphicData>
        </a:graphic>
      </p:graphicFrame>
    </p:spTree>
    <p:extLst>
      <p:ext uri="{BB962C8B-B14F-4D97-AF65-F5344CB8AC3E}">
        <p14:creationId xmlns:p14="http://schemas.microsoft.com/office/powerpoint/2010/main" val="3872069686"/>
      </p:ext>
    </p:extLst>
  </p:cSld>
  <p:clrMapOvr>
    <a:masterClrMapping/>
  </p:clrMapOvr>
</p:sld>
</file>

<file path=ppt/theme/theme1.xml><?xml version="1.0" encoding="utf-8"?>
<a:theme xmlns:a="http://schemas.openxmlformats.org/drawingml/2006/main" name="Master_SHS">
  <a:themeElements>
    <a:clrScheme name="We are Pure Steel+">
      <a:dk1>
        <a:srgbClr val="4B5B69"/>
      </a:dk1>
      <a:lt1>
        <a:srgbClr val="FFFFFF"/>
      </a:lt1>
      <a:dk2>
        <a:srgbClr val="4B5B69"/>
      </a:dk2>
      <a:lt2>
        <a:srgbClr val="FFFFFF"/>
      </a:lt2>
      <a:accent1>
        <a:srgbClr val="4B5B69"/>
      </a:accent1>
      <a:accent2>
        <a:srgbClr val="8398A4"/>
      </a:accent2>
      <a:accent3>
        <a:srgbClr val="BDEC7F"/>
      </a:accent3>
      <a:accent4>
        <a:srgbClr val="44A7A3"/>
      </a:accent4>
      <a:accent5>
        <a:srgbClr val="023D5E"/>
      </a:accent5>
      <a:accent6>
        <a:srgbClr val="FFFFFF"/>
      </a:accent6>
      <a:hlink>
        <a:srgbClr val="BDEC80"/>
      </a:hlink>
      <a:folHlink>
        <a:srgbClr val="BDEC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noAutofit/>
      </a:bodyPr>
      <a:lstStyle>
        <a:defPPr algn="l">
          <a:defRPr dirty="0" smtClean="0">
            <a:solidFill>
              <a:schemeClr val="tx1"/>
            </a:solidFill>
          </a:defRPr>
        </a:defPPr>
      </a:lstStyle>
    </a:txDef>
  </a:objectDefaults>
  <a:extraClrSchemeLst/>
  <a:extLst>
    <a:ext uri="{05A4C25C-085E-4340-85A3-A5531E510DB2}">
      <thm15:themeFamily xmlns:thm15="http://schemas.microsoft.com/office/thememl/2012/main" name="SHS_Mastervorlage.potx" id="{2E57A89A-CF7C-4FD0-A9D6-8B9C825FB60C}" vid="{1BB6419E-E9F2-4750-8729-DE9279DA6F34}"/>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c42c6d2-4c86-4416-b270-02aa0468f76a" xsi:nil="true"/>
    <lcf76f155ced4ddcb4097134ff3c332f xmlns="7a9cf8ea-6e0c-4734-9b28-de311cc2d1c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4FBBF7C4FE5674EB2116CF2D9737AB8" ma:contentTypeVersion="14" ma:contentTypeDescription="Ein neues Dokument erstellen." ma:contentTypeScope="" ma:versionID="cdb11fdcf14722414b1a32823fd40b98">
  <xsd:schema xmlns:xsd="http://www.w3.org/2001/XMLSchema" xmlns:xs="http://www.w3.org/2001/XMLSchema" xmlns:p="http://schemas.microsoft.com/office/2006/metadata/properties" xmlns:ns2="7a9cf8ea-6e0c-4734-9b28-de311cc2d1c4" xmlns:ns3="0c42c6d2-4c86-4416-b270-02aa0468f76a" targetNamespace="http://schemas.microsoft.com/office/2006/metadata/properties" ma:root="true" ma:fieldsID="b475c16ed8495d75f91c13264dd4d271" ns2:_="" ns3:_="">
    <xsd:import namespace="7a9cf8ea-6e0c-4734-9b28-de311cc2d1c4"/>
    <xsd:import namespace="0c42c6d2-4c86-4416-b270-02aa0468f76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9cf8ea-6e0c-4734-9b28-de311cc2d1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Bildmarkierungen" ma:readOnly="false" ma:fieldId="{5cf76f15-5ced-4ddc-b409-7134ff3c332f}" ma:taxonomyMulti="true" ma:sspId="7100a404-6737-452a-abdc-9347345ecdac"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c42c6d2-4c86-4416-b270-02aa0468f76a" elementFormDefault="qualified">
    <xsd:import namespace="http://schemas.microsoft.com/office/2006/documentManagement/types"/>
    <xsd:import namespace="http://schemas.microsoft.com/office/infopath/2007/PartnerControls"/>
    <xsd:element name="SharedWithUsers" ma:index="11"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Freigegeben für - Details" ma:internalName="SharedWithDetails" ma:readOnly="true">
      <xsd:simpleType>
        <xsd:restriction base="dms:Note">
          <xsd:maxLength value="255"/>
        </xsd:restriction>
      </xsd:simpleType>
    </xsd:element>
    <xsd:element name="TaxCatchAll" ma:index="16" nillable="true" ma:displayName="Taxonomy Catch All Column" ma:hidden="true" ma:list="{c7c0fb28-ecda-4292-b0f6-030f5d086d20}" ma:internalName="TaxCatchAll" ma:showField="CatchAllData" ma:web="0c42c6d2-4c86-4416-b270-02aa0468f7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BF2842-0A07-4196-80D6-E072A9ED788B}">
  <ds:schemaRefs>
    <ds:schemaRef ds:uri="0c42c6d2-4c86-4416-b270-02aa0468f76a"/>
    <ds:schemaRef ds:uri="7a9cf8ea-6e0c-4734-9b28-de311cc2d1c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62AA419-BAA2-4819-9B9A-3A014F21AAFE}">
  <ds:schemaRefs>
    <ds:schemaRef ds:uri="http://schemas.microsoft.com/sharepoint/v3/contenttype/forms"/>
  </ds:schemaRefs>
</ds:datastoreItem>
</file>

<file path=customXml/itemProps3.xml><?xml version="1.0" encoding="utf-8"?>
<ds:datastoreItem xmlns:ds="http://schemas.openxmlformats.org/officeDocument/2006/customXml" ds:itemID="{604BAFCE-EA1E-486E-9904-F126B4191563}">
  <ds:schemaRefs>
    <ds:schemaRef ds:uri="0c42c6d2-4c86-4416-b270-02aa0468f76a"/>
    <ds:schemaRef ds:uri="7a9cf8ea-6e0c-4734-9b28-de311cc2d1c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Vorstellung Einkaufsplattform</Template>
  <TotalTime>0</TotalTime>
  <Words>483</Words>
  <Application>Microsoft Office PowerPoint</Application>
  <PresentationFormat>Bildschirmpräsentation (16:9)</PresentationFormat>
  <Paragraphs>49</Paragraphs>
  <Slides>13</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13</vt:i4>
      </vt:variant>
    </vt:vector>
  </HeadingPairs>
  <TitlesOfParts>
    <vt:vector size="17" baseType="lpstr">
      <vt:lpstr>Arial</vt:lpstr>
      <vt:lpstr>Calibri</vt:lpstr>
      <vt:lpstr>Symbol</vt:lpstr>
      <vt:lpstr>Master_SHS</vt:lpstr>
      <vt:lpstr>Vorstellung des neuen Lieferantenportals                IVALUA</vt:lpstr>
      <vt:lpstr>Was ist Ivalua? </vt:lpstr>
      <vt:lpstr>Übersicht Startseite</vt:lpstr>
      <vt:lpstr>Was kann ich als Lieferant im Lieferantenportal machen?</vt:lpstr>
      <vt:lpstr>Was kann ich als Lieferant im Lieferantenportal machen?</vt:lpstr>
      <vt:lpstr>Was kann ich als Lieferant im Lieferantenportal machen?</vt:lpstr>
      <vt:lpstr>Was kann ich als Lieferant im Lieferantenportal machen?</vt:lpstr>
      <vt:lpstr>Was kann ich als Lieferant im Lieferantenportal machen?</vt:lpstr>
      <vt:lpstr>Was kann ich als Lieferant im Lieferantenportal machen?</vt:lpstr>
      <vt:lpstr>Was kann ich als Lieferant im Lieferantenportal machen?</vt:lpstr>
      <vt:lpstr>Was kann ich als Lieferant im Lieferantenportal machen?</vt:lpstr>
      <vt:lpstr>Was kann ich als Lieferant im Lieferantenportal machen?</vt:lpstr>
      <vt:lpstr>Hilfe und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ANTON, Kevin</dc:creator>
  <cp:lastModifiedBy>ANTON, Kevin</cp:lastModifiedBy>
  <cp:revision>8</cp:revision>
  <dcterms:created xsi:type="dcterms:W3CDTF">2025-10-09T13:57:51Z</dcterms:created>
  <dcterms:modified xsi:type="dcterms:W3CDTF">2026-09-22T09:25:35Z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ecdef3b-4d23-46b9-93c3-1754621d5a94_Enabled">
    <vt:lpwstr>true</vt:lpwstr>
  </property>
  <property fmtid="{D5CDD505-2E9C-101B-9397-08002B2CF9AE}" pid="3" name="MSIP_Label_9ecdef3b-4d23-46b9-93c3-1754621d5a94_SetDate">
    <vt:lpwstr>2024-08-22T12:53:37Z</vt:lpwstr>
  </property>
  <property fmtid="{D5CDD505-2E9C-101B-9397-08002B2CF9AE}" pid="4" name="MSIP_Label_9ecdef3b-4d23-46b9-93c3-1754621d5a94_Method">
    <vt:lpwstr>Standard</vt:lpwstr>
  </property>
  <property fmtid="{D5CDD505-2E9C-101B-9397-08002B2CF9AE}" pid="5" name="MSIP_Label_9ecdef3b-4d23-46b9-93c3-1754621d5a94_Name">
    <vt:lpwstr>normal</vt:lpwstr>
  </property>
  <property fmtid="{D5CDD505-2E9C-101B-9397-08002B2CF9AE}" pid="6" name="MSIP_Label_9ecdef3b-4d23-46b9-93c3-1754621d5a94_SiteId">
    <vt:lpwstr>5560ae3f-5541-4298-8d32-a5fa26b18e57</vt:lpwstr>
  </property>
  <property fmtid="{D5CDD505-2E9C-101B-9397-08002B2CF9AE}" pid="7" name="MSIP_Label_9ecdef3b-4d23-46b9-93c3-1754621d5a94_ActionId">
    <vt:lpwstr>5b1a41aa-85b4-48c3-9831-5ad7383a96ed</vt:lpwstr>
  </property>
  <property fmtid="{D5CDD505-2E9C-101B-9397-08002B2CF9AE}" pid="8" name="MSIP_Label_9ecdef3b-4d23-46b9-93c3-1754621d5a94_ContentBits">
    <vt:lpwstr>0</vt:lpwstr>
  </property>
  <property fmtid="{D5CDD505-2E9C-101B-9397-08002B2CF9AE}" pid="9" name="ContentTypeId">
    <vt:lpwstr>0x01010074FBBF7C4FE5674EB2116CF2D9737AB8</vt:lpwstr>
  </property>
  <property fmtid="{D5CDD505-2E9C-101B-9397-08002B2CF9AE}" pid="10" name="MediaServiceImageTags">
    <vt:lpwstr/>
  </property>
</Properties>
</file>